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6"/>
  </p:notesMasterIdLst>
  <p:handoutMasterIdLst>
    <p:handoutMasterId r:id="rId17"/>
  </p:handoutMasterIdLst>
  <p:sldIdLst>
    <p:sldId id="450" r:id="rId2"/>
    <p:sldId id="452" r:id="rId3"/>
    <p:sldId id="442" r:id="rId4"/>
    <p:sldId id="447" r:id="rId5"/>
    <p:sldId id="443" r:id="rId6"/>
    <p:sldId id="446" r:id="rId7"/>
    <p:sldId id="417" r:id="rId8"/>
    <p:sldId id="435" r:id="rId9"/>
    <p:sldId id="428" r:id="rId10"/>
    <p:sldId id="434" r:id="rId11"/>
    <p:sldId id="444" r:id="rId12"/>
    <p:sldId id="445" r:id="rId13"/>
    <p:sldId id="456" r:id="rId14"/>
    <p:sldId id="453" r:id="rId15"/>
  </p:sldIdLst>
  <p:sldSz cx="12192000" cy="6858000"/>
  <p:notesSz cx="6858000" cy="9144000"/>
  <p:defaultTextStyle>
    <a:defPPr>
      <a:defRPr lang="en-US"/>
    </a:defPPr>
    <a:lvl1pPr marL="0" algn="l" defTabSz="914326" rtl="0" eaLnBrk="1" latinLnBrk="0" hangingPunct="1">
      <a:defRPr sz="1800" kern="1200">
        <a:solidFill>
          <a:schemeClr val="tx1"/>
        </a:solidFill>
        <a:latin typeface="+mn-lt"/>
        <a:ea typeface="+mn-ea"/>
        <a:cs typeface="+mn-cs"/>
      </a:defRPr>
    </a:lvl1pPr>
    <a:lvl2pPr marL="457164" algn="l" defTabSz="914326" rtl="0" eaLnBrk="1" latinLnBrk="0" hangingPunct="1">
      <a:defRPr sz="1800" kern="1200">
        <a:solidFill>
          <a:schemeClr val="tx1"/>
        </a:solidFill>
        <a:latin typeface="+mn-lt"/>
        <a:ea typeface="+mn-ea"/>
        <a:cs typeface="+mn-cs"/>
      </a:defRPr>
    </a:lvl2pPr>
    <a:lvl3pPr marL="914326" algn="l" defTabSz="914326" rtl="0" eaLnBrk="1" latinLnBrk="0" hangingPunct="1">
      <a:defRPr sz="1800" kern="1200">
        <a:solidFill>
          <a:schemeClr val="tx1"/>
        </a:solidFill>
        <a:latin typeface="+mn-lt"/>
        <a:ea typeface="+mn-ea"/>
        <a:cs typeface="+mn-cs"/>
      </a:defRPr>
    </a:lvl3pPr>
    <a:lvl4pPr marL="1371490" algn="l" defTabSz="914326" rtl="0" eaLnBrk="1" latinLnBrk="0" hangingPunct="1">
      <a:defRPr sz="1800" kern="1200">
        <a:solidFill>
          <a:schemeClr val="tx1"/>
        </a:solidFill>
        <a:latin typeface="+mn-lt"/>
        <a:ea typeface="+mn-ea"/>
        <a:cs typeface="+mn-cs"/>
      </a:defRPr>
    </a:lvl4pPr>
    <a:lvl5pPr marL="1828654" algn="l" defTabSz="914326" rtl="0" eaLnBrk="1" latinLnBrk="0" hangingPunct="1">
      <a:defRPr sz="1800" kern="1200">
        <a:solidFill>
          <a:schemeClr val="tx1"/>
        </a:solidFill>
        <a:latin typeface="+mn-lt"/>
        <a:ea typeface="+mn-ea"/>
        <a:cs typeface="+mn-cs"/>
      </a:defRPr>
    </a:lvl5pPr>
    <a:lvl6pPr marL="2285818" algn="l" defTabSz="914326" rtl="0" eaLnBrk="1" latinLnBrk="0" hangingPunct="1">
      <a:defRPr sz="1800" kern="1200">
        <a:solidFill>
          <a:schemeClr val="tx1"/>
        </a:solidFill>
        <a:latin typeface="+mn-lt"/>
        <a:ea typeface="+mn-ea"/>
        <a:cs typeface="+mn-cs"/>
      </a:defRPr>
    </a:lvl6pPr>
    <a:lvl7pPr marL="2742980" algn="l" defTabSz="914326" rtl="0" eaLnBrk="1" latinLnBrk="0" hangingPunct="1">
      <a:defRPr sz="1800" kern="1200">
        <a:solidFill>
          <a:schemeClr val="tx1"/>
        </a:solidFill>
        <a:latin typeface="+mn-lt"/>
        <a:ea typeface="+mn-ea"/>
        <a:cs typeface="+mn-cs"/>
      </a:defRPr>
    </a:lvl7pPr>
    <a:lvl8pPr marL="3200144" algn="l" defTabSz="914326" rtl="0" eaLnBrk="1" latinLnBrk="0" hangingPunct="1">
      <a:defRPr sz="1800" kern="1200">
        <a:solidFill>
          <a:schemeClr val="tx1"/>
        </a:solidFill>
        <a:latin typeface="+mn-lt"/>
        <a:ea typeface="+mn-ea"/>
        <a:cs typeface="+mn-cs"/>
      </a:defRPr>
    </a:lvl8pPr>
    <a:lvl9pPr marL="3657308" algn="l" defTabSz="91432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4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6D6E71"/>
    <a:srgbClr val="F37127"/>
    <a:srgbClr val="84BF56"/>
    <a:srgbClr val="24CBD3"/>
    <a:srgbClr val="D1D3D4"/>
    <a:srgbClr val="A0CD3A"/>
    <a:srgbClr val="00436B"/>
    <a:srgbClr val="ED1C24"/>
    <a:srgbClr val="031923"/>
    <a:srgbClr val="0199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768FA4-7B1F-4A97-8B1F-0A572A06561F}" v="8" dt="2021-04-06T13:31:26.945"/>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69" autoAdjust="0"/>
    <p:restoredTop sz="91474"/>
  </p:normalViewPr>
  <p:slideViewPr>
    <p:cSldViewPr snapToGrid="0">
      <p:cViewPr varScale="1">
        <p:scale>
          <a:sx n="69" d="100"/>
          <a:sy n="69" d="100"/>
        </p:scale>
        <p:origin x="96" y="132"/>
      </p:cViewPr>
      <p:guideLst>
        <p:guide orient="horz" pos="572"/>
        <p:guide pos="415"/>
      </p:guideLst>
    </p:cSldViewPr>
  </p:slideViewPr>
  <p:notesTextViewPr>
    <p:cViewPr>
      <p:scale>
        <a:sx n="95" d="100"/>
        <a:sy n="95"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sa Sharp" userId="76da52b3-8904-4817-a4be-da3b6931a150" providerId="ADAL" clId="{E6768FA4-7B1F-4A97-8B1F-0A572A06561F}"/>
    <pc:docChg chg="undo custSel modSld">
      <pc:chgData name="Marissa Sharp" userId="76da52b3-8904-4817-a4be-da3b6931a150" providerId="ADAL" clId="{E6768FA4-7B1F-4A97-8B1F-0A572A06561F}" dt="2021-04-06T13:32:35.877" v="76" actId="207"/>
      <pc:docMkLst>
        <pc:docMk/>
      </pc:docMkLst>
      <pc:sldChg chg="delSp modSp mod">
        <pc:chgData name="Marissa Sharp" userId="76da52b3-8904-4817-a4be-da3b6931a150" providerId="ADAL" clId="{E6768FA4-7B1F-4A97-8B1F-0A572A06561F}" dt="2021-04-06T13:27:16.096" v="40" actId="207"/>
        <pc:sldMkLst>
          <pc:docMk/>
          <pc:sldMk cId="399950782" sldId="417"/>
        </pc:sldMkLst>
        <pc:spChg chg="mod">
          <ac:chgData name="Marissa Sharp" userId="76da52b3-8904-4817-a4be-da3b6931a150" providerId="ADAL" clId="{E6768FA4-7B1F-4A97-8B1F-0A572A06561F}" dt="2021-04-06T13:24:54.210" v="15" actId="207"/>
          <ac:spMkLst>
            <pc:docMk/>
            <pc:sldMk cId="399950782" sldId="417"/>
            <ac:spMk id="6" creationId="{00000000-0000-0000-0000-000000000000}"/>
          </ac:spMkLst>
        </pc:spChg>
        <pc:spChg chg="mod">
          <ac:chgData name="Marissa Sharp" userId="76da52b3-8904-4817-a4be-da3b6931a150" providerId="ADAL" clId="{E6768FA4-7B1F-4A97-8B1F-0A572A06561F}" dt="2021-04-06T13:25:24.692" v="21" actId="207"/>
          <ac:spMkLst>
            <pc:docMk/>
            <pc:sldMk cId="399950782" sldId="417"/>
            <ac:spMk id="8" creationId="{00000000-0000-0000-0000-000000000000}"/>
          </ac:spMkLst>
        </pc:spChg>
        <pc:spChg chg="del mod">
          <ac:chgData name="Marissa Sharp" userId="76da52b3-8904-4817-a4be-da3b6931a150" providerId="ADAL" clId="{E6768FA4-7B1F-4A97-8B1F-0A572A06561F}" dt="2021-04-06T13:25:18.524" v="20" actId="478"/>
          <ac:spMkLst>
            <pc:docMk/>
            <pc:sldMk cId="399950782" sldId="417"/>
            <ac:spMk id="9" creationId="{00000000-0000-0000-0000-000000000000}"/>
          </ac:spMkLst>
        </pc:spChg>
        <pc:spChg chg="mod">
          <ac:chgData name="Marissa Sharp" userId="76da52b3-8904-4817-a4be-da3b6931a150" providerId="ADAL" clId="{E6768FA4-7B1F-4A97-8B1F-0A572A06561F}" dt="2021-04-06T13:25:49.546" v="23" actId="207"/>
          <ac:spMkLst>
            <pc:docMk/>
            <pc:sldMk cId="399950782" sldId="417"/>
            <ac:spMk id="14" creationId="{00000000-0000-0000-0000-000000000000}"/>
          </ac:spMkLst>
        </pc:spChg>
        <pc:spChg chg="mod">
          <ac:chgData name="Marissa Sharp" userId="76da52b3-8904-4817-a4be-da3b6931a150" providerId="ADAL" clId="{E6768FA4-7B1F-4A97-8B1F-0A572A06561F}" dt="2021-04-06T13:24:51.911" v="13" actId="207"/>
          <ac:spMkLst>
            <pc:docMk/>
            <pc:sldMk cId="399950782" sldId="417"/>
            <ac:spMk id="16" creationId="{00000000-0000-0000-0000-000000000000}"/>
          </ac:spMkLst>
        </pc:spChg>
        <pc:spChg chg="mod">
          <ac:chgData name="Marissa Sharp" userId="76da52b3-8904-4817-a4be-da3b6931a150" providerId="ADAL" clId="{E6768FA4-7B1F-4A97-8B1F-0A572A06561F}" dt="2021-04-06T13:25:10.513" v="18" actId="207"/>
          <ac:spMkLst>
            <pc:docMk/>
            <pc:sldMk cId="399950782" sldId="417"/>
            <ac:spMk id="20" creationId="{00000000-0000-0000-0000-000000000000}"/>
          </ac:spMkLst>
        </pc:spChg>
        <pc:spChg chg="mod">
          <ac:chgData name="Marissa Sharp" userId="76da52b3-8904-4817-a4be-da3b6931a150" providerId="ADAL" clId="{E6768FA4-7B1F-4A97-8B1F-0A572A06561F}" dt="2021-04-06T13:27:16.096" v="40" actId="207"/>
          <ac:spMkLst>
            <pc:docMk/>
            <pc:sldMk cId="399950782" sldId="417"/>
            <ac:spMk id="28" creationId="{00000000-0000-0000-0000-000000000000}"/>
          </ac:spMkLst>
        </pc:spChg>
        <pc:spChg chg="mod">
          <ac:chgData name="Marissa Sharp" userId="76da52b3-8904-4817-a4be-da3b6931a150" providerId="ADAL" clId="{E6768FA4-7B1F-4A97-8B1F-0A572A06561F}" dt="2021-04-06T13:27:16.096" v="40" actId="207"/>
          <ac:spMkLst>
            <pc:docMk/>
            <pc:sldMk cId="399950782" sldId="417"/>
            <ac:spMk id="32" creationId="{00000000-0000-0000-0000-000000000000}"/>
          </ac:spMkLst>
        </pc:spChg>
        <pc:spChg chg="mod">
          <ac:chgData name="Marissa Sharp" userId="76da52b3-8904-4817-a4be-da3b6931a150" providerId="ADAL" clId="{E6768FA4-7B1F-4A97-8B1F-0A572A06561F}" dt="2021-04-06T13:27:16.096" v="40" actId="207"/>
          <ac:spMkLst>
            <pc:docMk/>
            <pc:sldMk cId="399950782" sldId="417"/>
            <ac:spMk id="34" creationId="{00000000-0000-0000-0000-000000000000}"/>
          </ac:spMkLst>
        </pc:spChg>
        <pc:spChg chg="mod">
          <ac:chgData name="Marissa Sharp" userId="76da52b3-8904-4817-a4be-da3b6931a150" providerId="ADAL" clId="{E6768FA4-7B1F-4A97-8B1F-0A572A06561F}" dt="2021-04-06T13:24:51.911" v="13" actId="207"/>
          <ac:spMkLst>
            <pc:docMk/>
            <pc:sldMk cId="399950782" sldId="417"/>
            <ac:spMk id="35" creationId="{00000000-0000-0000-0000-000000000000}"/>
          </ac:spMkLst>
        </pc:spChg>
        <pc:spChg chg="mod">
          <ac:chgData name="Marissa Sharp" userId="76da52b3-8904-4817-a4be-da3b6931a150" providerId="ADAL" clId="{E6768FA4-7B1F-4A97-8B1F-0A572A06561F}" dt="2021-04-06T13:25:04.301" v="16" actId="207"/>
          <ac:spMkLst>
            <pc:docMk/>
            <pc:sldMk cId="399950782" sldId="417"/>
            <ac:spMk id="36" creationId="{00000000-0000-0000-0000-000000000000}"/>
          </ac:spMkLst>
        </pc:spChg>
        <pc:spChg chg="mod">
          <ac:chgData name="Marissa Sharp" userId="76da52b3-8904-4817-a4be-da3b6931a150" providerId="ADAL" clId="{E6768FA4-7B1F-4A97-8B1F-0A572A06561F}" dt="2021-04-06T13:24:51.911" v="13" actId="207"/>
          <ac:spMkLst>
            <pc:docMk/>
            <pc:sldMk cId="399950782" sldId="417"/>
            <ac:spMk id="37" creationId="{00000000-0000-0000-0000-000000000000}"/>
          </ac:spMkLst>
        </pc:spChg>
        <pc:spChg chg="mod">
          <ac:chgData name="Marissa Sharp" userId="76da52b3-8904-4817-a4be-da3b6931a150" providerId="ADAL" clId="{E6768FA4-7B1F-4A97-8B1F-0A572A06561F}" dt="2021-04-06T13:25:27.731" v="22" actId="207"/>
          <ac:spMkLst>
            <pc:docMk/>
            <pc:sldMk cId="399950782" sldId="417"/>
            <ac:spMk id="39" creationId="{0352F993-36B9-40B3-A87E-5BB5FECBA7E4}"/>
          </ac:spMkLst>
        </pc:spChg>
        <pc:spChg chg="mod">
          <ac:chgData name="Marissa Sharp" userId="76da52b3-8904-4817-a4be-da3b6931a150" providerId="ADAL" clId="{E6768FA4-7B1F-4A97-8B1F-0A572A06561F}" dt="2021-04-06T13:25:52.314" v="24" actId="207"/>
          <ac:spMkLst>
            <pc:docMk/>
            <pc:sldMk cId="399950782" sldId="417"/>
            <ac:spMk id="60" creationId="{00000000-0000-0000-0000-000000000000}"/>
          </ac:spMkLst>
        </pc:spChg>
        <pc:spChg chg="mod">
          <ac:chgData name="Marissa Sharp" userId="76da52b3-8904-4817-a4be-da3b6931a150" providerId="ADAL" clId="{E6768FA4-7B1F-4A97-8B1F-0A572A06561F}" dt="2021-04-06T13:25:13.226" v="19" actId="207"/>
          <ac:spMkLst>
            <pc:docMk/>
            <pc:sldMk cId="399950782" sldId="417"/>
            <ac:spMk id="61" creationId="{00000000-0000-0000-0000-000000000000}"/>
          </ac:spMkLst>
        </pc:spChg>
        <pc:spChg chg="mod">
          <ac:chgData name="Marissa Sharp" userId="76da52b3-8904-4817-a4be-da3b6931a150" providerId="ADAL" clId="{E6768FA4-7B1F-4A97-8B1F-0A572A06561F}" dt="2021-04-06T13:25:07.052" v="17" actId="207"/>
          <ac:spMkLst>
            <pc:docMk/>
            <pc:sldMk cId="399950782" sldId="417"/>
            <ac:spMk id="62" creationId="{00000000-0000-0000-0000-000000000000}"/>
          </ac:spMkLst>
        </pc:spChg>
        <pc:grpChg chg="mod">
          <ac:chgData name="Marissa Sharp" userId="76da52b3-8904-4817-a4be-da3b6931a150" providerId="ADAL" clId="{E6768FA4-7B1F-4A97-8B1F-0A572A06561F}" dt="2021-04-06T13:24:51.911" v="13" actId="207"/>
          <ac:grpSpMkLst>
            <pc:docMk/>
            <pc:sldMk cId="399950782" sldId="417"/>
            <ac:grpSpMk id="5" creationId="{00000000-0000-0000-0000-000000000000}"/>
          </ac:grpSpMkLst>
        </pc:grpChg>
        <pc:grpChg chg="mod">
          <ac:chgData name="Marissa Sharp" userId="76da52b3-8904-4817-a4be-da3b6931a150" providerId="ADAL" clId="{E6768FA4-7B1F-4A97-8B1F-0A572A06561F}" dt="2021-04-06T13:25:27.731" v="22" actId="207"/>
          <ac:grpSpMkLst>
            <pc:docMk/>
            <pc:sldMk cId="399950782" sldId="417"/>
            <ac:grpSpMk id="17" creationId="{7DCD7A83-9534-42F4-8AC1-E392A5CA465F}"/>
          </ac:grpSpMkLst>
        </pc:grpChg>
        <pc:grpChg chg="mod">
          <ac:chgData name="Marissa Sharp" userId="76da52b3-8904-4817-a4be-da3b6931a150" providerId="ADAL" clId="{E6768FA4-7B1F-4A97-8B1F-0A572A06561F}" dt="2021-04-06T13:25:52.314" v="24" actId="207"/>
          <ac:grpSpMkLst>
            <pc:docMk/>
            <pc:sldMk cId="399950782" sldId="417"/>
            <ac:grpSpMk id="18" creationId="{212BEFE5-FE8C-41B1-AC05-97DC77D82C59}"/>
          </ac:grpSpMkLst>
        </pc:grpChg>
        <pc:grpChg chg="mod">
          <ac:chgData name="Marissa Sharp" userId="76da52b3-8904-4817-a4be-da3b6931a150" providerId="ADAL" clId="{E6768FA4-7B1F-4A97-8B1F-0A572A06561F}" dt="2021-04-06T13:25:13.226" v="19" actId="207"/>
          <ac:grpSpMkLst>
            <pc:docMk/>
            <pc:sldMk cId="399950782" sldId="417"/>
            <ac:grpSpMk id="19" creationId="{2939DE7B-E68B-4499-BA6F-99530945FC51}"/>
          </ac:grpSpMkLst>
        </pc:grpChg>
        <pc:grpChg chg="mod">
          <ac:chgData name="Marissa Sharp" userId="76da52b3-8904-4817-a4be-da3b6931a150" providerId="ADAL" clId="{E6768FA4-7B1F-4A97-8B1F-0A572A06561F}" dt="2021-04-06T13:25:07.052" v="17" actId="207"/>
          <ac:grpSpMkLst>
            <pc:docMk/>
            <pc:sldMk cId="399950782" sldId="417"/>
            <ac:grpSpMk id="21" creationId="{07741F83-3DE2-404E-BA25-6FACDFE8F680}"/>
          </ac:grpSpMkLst>
        </pc:grpChg>
        <pc:cxnChg chg="mod">
          <ac:chgData name="Marissa Sharp" userId="76da52b3-8904-4817-a4be-da3b6931a150" providerId="ADAL" clId="{E6768FA4-7B1F-4A97-8B1F-0A572A06561F}" dt="2021-04-06T13:25:27.731" v="22" actId="207"/>
          <ac:cxnSpMkLst>
            <pc:docMk/>
            <pc:sldMk cId="399950782" sldId="417"/>
            <ac:cxnSpMk id="38" creationId="{5BACD6DC-9521-44CB-86BA-20DF65649647}"/>
          </ac:cxnSpMkLst>
        </pc:cxnChg>
        <pc:cxnChg chg="mod">
          <ac:chgData name="Marissa Sharp" userId="76da52b3-8904-4817-a4be-da3b6931a150" providerId="ADAL" clId="{E6768FA4-7B1F-4A97-8B1F-0A572A06561F}" dt="2021-04-06T13:25:52.314" v="24" actId="207"/>
          <ac:cxnSpMkLst>
            <pc:docMk/>
            <pc:sldMk cId="399950782" sldId="417"/>
            <ac:cxnSpMk id="43" creationId="{00000000-0000-0000-0000-000000000000}"/>
          </ac:cxnSpMkLst>
        </pc:cxnChg>
        <pc:cxnChg chg="mod">
          <ac:chgData name="Marissa Sharp" userId="76da52b3-8904-4817-a4be-da3b6931a150" providerId="ADAL" clId="{E6768FA4-7B1F-4A97-8B1F-0A572A06561F}" dt="2021-04-06T13:25:27.731" v="22" actId="207"/>
          <ac:cxnSpMkLst>
            <pc:docMk/>
            <pc:sldMk cId="399950782" sldId="417"/>
            <ac:cxnSpMk id="44" creationId="{00000000-0000-0000-0000-000000000000}"/>
          </ac:cxnSpMkLst>
        </pc:cxnChg>
        <pc:cxnChg chg="mod">
          <ac:chgData name="Marissa Sharp" userId="76da52b3-8904-4817-a4be-da3b6931a150" providerId="ADAL" clId="{E6768FA4-7B1F-4A97-8B1F-0A572A06561F}" dt="2021-04-06T13:25:13.226" v="19" actId="207"/>
          <ac:cxnSpMkLst>
            <pc:docMk/>
            <pc:sldMk cId="399950782" sldId="417"/>
            <ac:cxnSpMk id="48" creationId="{00000000-0000-0000-0000-000000000000}"/>
          </ac:cxnSpMkLst>
        </pc:cxnChg>
        <pc:cxnChg chg="mod">
          <ac:chgData name="Marissa Sharp" userId="76da52b3-8904-4817-a4be-da3b6931a150" providerId="ADAL" clId="{E6768FA4-7B1F-4A97-8B1F-0A572A06561F}" dt="2021-04-06T13:25:07.052" v="17" actId="207"/>
          <ac:cxnSpMkLst>
            <pc:docMk/>
            <pc:sldMk cId="399950782" sldId="417"/>
            <ac:cxnSpMk id="52" creationId="{00000000-0000-0000-0000-000000000000}"/>
          </ac:cxnSpMkLst>
        </pc:cxnChg>
      </pc:sldChg>
      <pc:sldChg chg="modSp mod">
        <pc:chgData name="Marissa Sharp" userId="76da52b3-8904-4817-a4be-da3b6931a150" providerId="ADAL" clId="{E6768FA4-7B1F-4A97-8B1F-0A572A06561F}" dt="2021-04-06T13:26:50.735" v="36" actId="207"/>
        <pc:sldMkLst>
          <pc:docMk/>
          <pc:sldMk cId="2190109665" sldId="428"/>
        </pc:sldMkLst>
        <pc:spChg chg="mod">
          <ac:chgData name="Marissa Sharp" userId="76da52b3-8904-4817-a4be-da3b6931a150" providerId="ADAL" clId="{E6768FA4-7B1F-4A97-8B1F-0A572A06561F}" dt="2021-04-06T13:26:37.743" v="34" actId="207"/>
          <ac:spMkLst>
            <pc:docMk/>
            <pc:sldMk cId="2190109665" sldId="428"/>
            <ac:spMk id="10" creationId="{00000000-0000-0000-0000-000000000000}"/>
          </ac:spMkLst>
        </pc:spChg>
        <pc:spChg chg="mod">
          <ac:chgData name="Marissa Sharp" userId="76da52b3-8904-4817-a4be-da3b6931a150" providerId="ADAL" clId="{E6768FA4-7B1F-4A97-8B1F-0A572A06561F}" dt="2021-04-06T13:26:50.735" v="36" actId="207"/>
          <ac:spMkLst>
            <pc:docMk/>
            <pc:sldMk cId="2190109665" sldId="428"/>
            <ac:spMk id="25" creationId="{00000000-0000-0000-0000-000000000000}"/>
          </ac:spMkLst>
        </pc:spChg>
        <pc:spChg chg="mod">
          <ac:chgData name="Marissa Sharp" userId="76da52b3-8904-4817-a4be-da3b6931a150" providerId="ADAL" clId="{E6768FA4-7B1F-4A97-8B1F-0A572A06561F}" dt="2021-04-06T13:26:34.978" v="33" actId="207"/>
          <ac:spMkLst>
            <pc:docMk/>
            <pc:sldMk cId="2190109665" sldId="428"/>
            <ac:spMk id="37" creationId="{00000000-0000-0000-0000-000000000000}"/>
          </ac:spMkLst>
        </pc:spChg>
        <pc:spChg chg="mod">
          <ac:chgData name="Marissa Sharp" userId="76da52b3-8904-4817-a4be-da3b6931a150" providerId="ADAL" clId="{E6768FA4-7B1F-4A97-8B1F-0A572A06561F}" dt="2021-04-06T13:26:46.586" v="35" actId="207"/>
          <ac:spMkLst>
            <pc:docMk/>
            <pc:sldMk cId="2190109665" sldId="428"/>
            <ac:spMk id="52" creationId="{00000000-0000-0000-0000-000000000000}"/>
          </ac:spMkLst>
        </pc:spChg>
        <pc:graphicFrameChg chg="mod">
          <ac:chgData name="Marissa Sharp" userId="76da52b3-8904-4817-a4be-da3b6931a150" providerId="ADAL" clId="{E6768FA4-7B1F-4A97-8B1F-0A572A06561F}" dt="2021-04-06T13:26:31.292" v="32" actId="207"/>
          <ac:graphicFrameMkLst>
            <pc:docMk/>
            <pc:sldMk cId="2190109665" sldId="428"/>
            <ac:graphicFrameMk id="36" creationId="{00000000-0000-0000-0000-000000000000}"/>
          </ac:graphicFrameMkLst>
        </pc:graphicFrameChg>
      </pc:sldChg>
      <pc:sldChg chg="modSp mod">
        <pc:chgData name="Marissa Sharp" userId="76da52b3-8904-4817-a4be-da3b6931a150" providerId="ADAL" clId="{E6768FA4-7B1F-4A97-8B1F-0A572A06561F}" dt="2021-04-06T13:31:26.945" v="52" actId="207"/>
        <pc:sldMkLst>
          <pc:docMk/>
          <pc:sldMk cId="2856257569" sldId="434"/>
        </pc:sldMkLst>
        <pc:spChg chg="mod">
          <ac:chgData name="Marissa Sharp" userId="76da52b3-8904-4817-a4be-da3b6931a150" providerId="ADAL" clId="{E6768FA4-7B1F-4A97-8B1F-0A572A06561F}" dt="2021-04-06T13:30:59.375" v="43" actId="207"/>
          <ac:spMkLst>
            <pc:docMk/>
            <pc:sldMk cId="2856257569" sldId="434"/>
            <ac:spMk id="14" creationId="{00000000-0000-0000-0000-000000000000}"/>
          </ac:spMkLst>
        </pc:spChg>
        <pc:spChg chg="mod">
          <ac:chgData name="Marissa Sharp" userId="76da52b3-8904-4817-a4be-da3b6931a150" providerId="ADAL" clId="{E6768FA4-7B1F-4A97-8B1F-0A572A06561F}" dt="2021-04-06T13:31:01.918" v="44" actId="207"/>
          <ac:spMkLst>
            <pc:docMk/>
            <pc:sldMk cId="2856257569" sldId="434"/>
            <ac:spMk id="28" creationId="{00000000-0000-0000-0000-000000000000}"/>
          </ac:spMkLst>
        </pc:spChg>
        <pc:spChg chg="mod">
          <ac:chgData name="Marissa Sharp" userId="76da52b3-8904-4817-a4be-da3b6931a150" providerId="ADAL" clId="{E6768FA4-7B1F-4A97-8B1F-0A572A06561F}" dt="2021-04-06T13:31:07.049" v="45" actId="207"/>
          <ac:spMkLst>
            <pc:docMk/>
            <pc:sldMk cId="2856257569" sldId="434"/>
            <ac:spMk id="29" creationId="{00000000-0000-0000-0000-000000000000}"/>
          </ac:spMkLst>
        </pc:spChg>
        <pc:spChg chg="mod">
          <ac:chgData name="Marissa Sharp" userId="76da52b3-8904-4817-a4be-da3b6931a150" providerId="ADAL" clId="{E6768FA4-7B1F-4A97-8B1F-0A572A06561F}" dt="2021-04-06T13:31:12.118" v="47" actId="207"/>
          <ac:spMkLst>
            <pc:docMk/>
            <pc:sldMk cId="2856257569" sldId="434"/>
            <ac:spMk id="37" creationId="{00000000-0000-0000-0000-000000000000}"/>
          </ac:spMkLst>
        </pc:spChg>
        <pc:spChg chg="mod">
          <ac:chgData name="Marissa Sharp" userId="76da52b3-8904-4817-a4be-da3b6931a150" providerId="ADAL" clId="{E6768FA4-7B1F-4A97-8B1F-0A572A06561F}" dt="2021-04-06T13:31:09.663" v="46" actId="207"/>
          <ac:spMkLst>
            <pc:docMk/>
            <pc:sldMk cId="2856257569" sldId="434"/>
            <ac:spMk id="39" creationId="{00000000-0000-0000-0000-000000000000}"/>
          </ac:spMkLst>
        </pc:spChg>
        <pc:graphicFrameChg chg="mod">
          <ac:chgData name="Marissa Sharp" userId="76da52b3-8904-4817-a4be-da3b6931a150" providerId="ADAL" clId="{E6768FA4-7B1F-4A97-8B1F-0A572A06561F}" dt="2021-04-06T13:31:26.945" v="52" actId="207"/>
          <ac:graphicFrameMkLst>
            <pc:docMk/>
            <pc:sldMk cId="2856257569" sldId="434"/>
            <ac:graphicFrameMk id="23" creationId="{00000000-0000-0000-0000-000000000000}"/>
          </ac:graphicFrameMkLst>
        </pc:graphicFrameChg>
      </pc:sldChg>
      <pc:sldChg chg="modSp mod">
        <pc:chgData name="Marissa Sharp" userId="76da52b3-8904-4817-a4be-da3b6931a150" providerId="ADAL" clId="{E6768FA4-7B1F-4A97-8B1F-0A572A06561F}" dt="2021-04-06T13:27:22.788" v="42" actId="207"/>
        <pc:sldMkLst>
          <pc:docMk/>
          <pc:sldMk cId="992307256" sldId="435"/>
        </pc:sldMkLst>
        <pc:spChg chg="mod">
          <ac:chgData name="Marissa Sharp" userId="76da52b3-8904-4817-a4be-da3b6931a150" providerId="ADAL" clId="{E6768FA4-7B1F-4A97-8B1F-0A572A06561F}" dt="2021-04-06T13:26:15.131" v="29" actId="208"/>
          <ac:spMkLst>
            <pc:docMk/>
            <pc:sldMk cId="992307256" sldId="435"/>
            <ac:spMk id="4" creationId="{00000000-0000-0000-0000-000000000000}"/>
          </ac:spMkLst>
        </pc:spChg>
        <pc:spChg chg="mod">
          <ac:chgData name="Marissa Sharp" userId="76da52b3-8904-4817-a4be-da3b6931a150" providerId="ADAL" clId="{E6768FA4-7B1F-4A97-8B1F-0A572A06561F}" dt="2021-04-06T13:26:02.298" v="25" actId="207"/>
          <ac:spMkLst>
            <pc:docMk/>
            <pc:sldMk cId="992307256" sldId="435"/>
            <ac:spMk id="17" creationId="{00000000-0000-0000-0000-000000000000}"/>
          </ac:spMkLst>
        </pc:spChg>
        <pc:spChg chg="mod">
          <ac:chgData name="Marissa Sharp" userId="76da52b3-8904-4817-a4be-da3b6931a150" providerId="ADAL" clId="{E6768FA4-7B1F-4A97-8B1F-0A572A06561F}" dt="2021-04-06T13:27:22.788" v="42" actId="207"/>
          <ac:spMkLst>
            <pc:docMk/>
            <pc:sldMk cId="992307256" sldId="435"/>
            <ac:spMk id="23" creationId="{00000000-0000-0000-0000-000000000000}"/>
          </ac:spMkLst>
        </pc:spChg>
        <pc:spChg chg="mod">
          <ac:chgData name="Marissa Sharp" userId="76da52b3-8904-4817-a4be-da3b6931a150" providerId="ADAL" clId="{E6768FA4-7B1F-4A97-8B1F-0A572A06561F}" dt="2021-04-06T13:26:05.134" v="26" actId="207"/>
          <ac:spMkLst>
            <pc:docMk/>
            <pc:sldMk cId="992307256" sldId="435"/>
            <ac:spMk id="26" creationId="{00000000-0000-0000-0000-000000000000}"/>
          </ac:spMkLst>
        </pc:spChg>
        <pc:spChg chg="mod">
          <ac:chgData name="Marissa Sharp" userId="76da52b3-8904-4817-a4be-da3b6931a150" providerId="ADAL" clId="{E6768FA4-7B1F-4A97-8B1F-0A572A06561F}" dt="2021-04-06T13:26:07.744" v="27" actId="207"/>
          <ac:spMkLst>
            <pc:docMk/>
            <pc:sldMk cId="992307256" sldId="435"/>
            <ac:spMk id="29" creationId="{00000000-0000-0000-0000-000000000000}"/>
          </ac:spMkLst>
        </pc:spChg>
        <pc:spChg chg="mod">
          <ac:chgData name="Marissa Sharp" userId="76da52b3-8904-4817-a4be-da3b6931a150" providerId="ADAL" clId="{E6768FA4-7B1F-4A97-8B1F-0A572A06561F}" dt="2021-04-06T13:26:10.528" v="28" actId="207"/>
          <ac:spMkLst>
            <pc:docMk/>
            <pc:sldMk cId="992307256" sldId="435"/>
            <ac:spMk id="32" creationId="{00000000-0000-0000-0000-000000000000}"/>
          </ac:spMkLst>
        </pc:spChg>
      </pc:sldChg>
      <pc:sldChg chg="modSp mod">
        <pc:chgData name="Marissa Sharp" userId="76da52b3-8904-4817-a4be-da3b6931a150" providerId="ADAL" clId="{E6768FA4-7B1F-4A97-8B1F-0A572A06561F}" dt="2021-04-06T13:27:04.145" v="38" actId="207"/>
        <pc:sldMkLst>
          <pc:docMk/>
          <pc:sldMk cId="1728048936" sldId="443"/>
        </pc:sldMkLst>
        <pc:spChg chg="mod">
          <ac:chgData name="Marissa Sharp" userId="76da52b3-8904-4817-a4be-da3b6931a150" providerId="ADAL" clId="{E6768FA4-7B1F-4A97-8B1F-0A572A06561F}" dt="2021-04-06T13:23:03.400" v="0" actId="207"/>
          <ac:spMkLst>
            <pc:docMk/>
            <pc:sldMk cId="1728048936" sldId="443"/>
            <ac:spMk id="10" creationId="{00000000-0000-0000-0000-000000000000}"/>
          </ac:spMkLst>
        </pc:spChg>
        <pc:spChg chg="mod">
          <ac:chgData name="Marissa Sharp" userId="76da52b3-8904-4817-a4be-da3b6931a150" providerId="ADAL" clId="{E6768FA4-7B1F-4A97-8B1F-0A572A06561F}" dt="2021-04-06T13:24:18.245" v="7" actId="207"/>
          <ac:spMkLst>
            <pc:docMk/>
            <pc:sldMk cId="1728048936" sldId="443"/>
            <ac:spMk id="11" creationId="{00000000-0000-0000-0000-000000000000}"/>
          </ac:spMkLst>
        </pc:spChg>
        <pc:spChg chg="mod">
          <ac:chgData name="Marissa Sharp" userId="76da52b3-8904-4817-a4be-da3b6931a150" providerId="ADAL" clId="{E6768FA4-7B1F-4A97-8B1F-0A572A06561F}" dt="2021-04-06T13:23:51.727" v="5" actId="207"/>
          <ac:spMkLst>
            <pc:docMk/>
            <pc:sldMk cId="1728048936" sldId="443"/>
            <ac:spMk id="12" creationId="{00000000-0000-0000-0000-000000000000}"/>
          </ac:spMkLst>
        </pc:spChg>
        <pc:spChg chg="mod">
          <ac:chgData name="Marissa Sharp" userId="76da52b3-8904-4817-a4be-da3b6931a150" providerId="ADAL" clId="{E6768FA4-7B1F-4A97-8B1F-0A572A06561F}" dt="2021-04-06T13:23:22.677" v="2" actId="207"/>
          <ac:spMkLst>
            <pc:docMk/>
            <pc:sldMk cId="1728048936" sldId="443"/>
            <ac:spMk id="13" creationId="{00000000-0000-0000-0000-000000000000}"/>
          </ac:spMkLst>
        </pc:spChg>
        <pc:spChg chg="mod">
          <ac:chgData name="Marissa Sharp" userId="76da52b3-8904-4817-a4be-da3b6931a150" providerId="ADAL" clId="{E6768FA4-7B1F-4A97-8B1F-0A572A06561F}" dt="2021-04-06T13:26:59.407" v="37" actId="207"/>
          <ac:spMkLst>
            <pc:docMk/>
            <pc:sldMk cId="1728048936" sldId="443"/>
            <ac:spMk id="16" creationId="{00000000-0000-0000-0000-000000000000}"/>
          </ac:spMkLst>
        </pc:spChg>
        <pc:spChg chg="mod">
          <ac:chgData name="Marissa Sharp" userId="76da52b3-8904-4817-a4be-da3b6931a150" providerId="ADAL" clId="{E6768FA4-7B1F-4A97-8B1F-0A572A06561F}" dt="2021-04-06T13:23:07.498" v="1" actId="208"/>
          <ac:spMkLst>
            <pc:docMk/>
            <pc:sldMk cId="1728048936" sldId="443"/>
            <ac:spMk id="18" creationId="{00000000-0000-0000-0000-000000000000}"/>
          </ac:spMkLst>
        </pc:spChg>
        <pc:spChg chg="mod">
          <ac:chgData name="Marissa Sharp" userId="76da52b3-8904-4817-a4be-da3b6931a150" providerId="ADAL" clId="{E6768FA4-7B1F-4A97-8B1F-0A572A06561F}" dt="2021-04-06T13:24:22.494" v="8" actId="208"/>
          <ac:spMkLst>
            <pc:docMk/>
            <pc:sldMk cId="1728048936" sldId="443"/>
            <ac:spMk id="32" creationId="{00000000-0000-0000-0000-000000000000}"/>
          </ac:spMkLst>
        </pc:spChg>
        <pc:spChg chg="mod">
          <ac:chgData name="Marissa Sharp" userId="76da52b3-8904-4817-a4be-da3b6931a150" providerId="ADAL" clId="{E6768FA4-7B1F-4A97-8B1F-0A572A06561F}" dt="2021-04-06T13:23:58.571" v="6" actId="208"/>
          <ac:spMkLst>
            <pc:docMk/>
            <pc:sldMk cId="1728048936" sldId="443"/>
            <ac:spMk id="33" creationId="{00000000-0000-0000-0000-000000000000}"/>
          </ac:spMkLst>
        </pc:spChg>
        <pc:spChg chg="mod">
          <ac:chgData name="Marissa Sharp" userId="76da52b3-8904-4817-a4be-da3b6931a150" providerId="ADAL" clId="{E6768FA4-7B1F-4A97-8B1F-0A572A06561F}" dt="2021-04-06T13:23:26.897" v="3" actId="208"/>
          <ac:spMkLst>
            <pc:docMk/>
            <pc:sldMk cId="1728048936" sldId="443"/>
            <ac:spMk id="34" creationId="{00000000-0000-0000-0000-000000000000}"/>
          </ac:spMkLst>
        </pc:spChg>
        <pc:spChg chg="mod">
          <ac:chgData name="Marissa Sharp" userId="76da52b3-8904-4817-a4be-da3b6931a150" providerId="ADAL" clId="{E6768FA4-7B1F-4A97-8B1F-0A572A06561F}" dt="2021-04-06T13:26:59.407" v="37" actId="207"/>
          <ac:spMkLst>
            <pc:docMk/>
            <pc:sldMk cId="1728048936" sldId="443"/>
            <ac:spMk id="35" creationId="{00000000-0000-0000-0000-000000000000}"/>
          </ac:spMkLst>
        </pc:spChg>
        <pc:spChg chg="mod">
          <ac:chgData name="Marissa Sharp" userId="76da52b3-8904-4817-a4be-da3b6931a150" providerId="ADAL" clId="{E6768FA4-7B1F-4A97-8B1F-0A572A06561F}" dt="2021-04-06T13:26:59.407" v="37" actId="207"/>
          <ac:spMkLst>
            <pc:docMk/>
            <pc:sldMk cId="1728048936" sldId="443"/>
            <ac:spMk id="39" creationId="{00000000-0000-0000-0000-000000000000}"/>
          </ac:spMkLst>
        </pc:spChg>
        <pc:spChg chg="mod">
          <ac:chgData name="Marissa Sharp" userId="76da52b3-8904-4817-a4be-da3b6931a150" providerId="ADAL" clId="{E6768FA4-7B1F-4A97-8B1F-0A572A06561F}" dt="2021-04-06T13:26:59.407" v="37" actId="207"/>
          <ac:spMkLst>
            <pc:docMk/>
            <pc:sldMk cId="1728048936" sldId="443"/>
            <ac:spMk id="40" creationId="{00000000-0000-0000-0000-000000000000}"/>
          </ac:spMkLst>
        </pc:spChg>
        <pc:spChg chg="mod">
          <ac:chgData name="Marissa Sharp" userId="76da52b3-8904-4817-a4be-da3b6931a150" providerId="ADAL" clId="{E6768FA4-7B1F-4A97-8B1F-0A572A06561F}" dt="2021-04-06T13:26:59.407" v="37" actId="207"/>
          <ac:spMkLst>
            <pc:docMk/>
            <pc:sldMk cId="1728048936" sldId="443"/>
            <ac:spMk id="41" creationId="{00000000-0000-0000-0000-000000000000}"/>
          </ac:spMkLst>
        </pc:spChg>
        <pc:spChg chg="mod">
          <ac:chgData name="Marissa Sharp" userId="76da52b3-8904-4817-a4be-da3b6931a150" providerId="ADAL" clId="{E6768FA4-7B1F-4A97-8B1F-0A572A06561F}" dt="2021-04-06T13:27:04.145" v="38" actId="207"/>
          <ac:spMkLst>
            <pc:docMk/>
            <pc:sldMk cId="1728048936" sldId="443"/>
            <ac:spMk id="54" creationId="{00000000-0000-0000-0000-000000000000}"/>
          </ac:spMkLst>
        </pc:spChg>
      </pc:sldChg>
      <pc:sldChg chg="modSp mod">
        <pc:chgData name="Marissa Sharp" userId="76da52b3-8904-4817-a4be-da3b6931a150" providerId="ADAL" clId="{E6768FA4-7B1F-4A97-8B1F-0A572A06561F}" dt="2021-04-06T13:32:13.169" v="71" actId="207"/>
        <pc:sldMkLst>
          <pc:docMk/>
          <pc:sldMk cId="1048629212" sldId="444"/>
        </pc:sldMkLst>
        <pc:spChg chg="mod">
          <ac:chgData name="Marissa Sharp" userId="76da52b3-8904-4817-a4be-da3b6931a150" providerId="ADAL" clId="{E6768FA4-7B1F-4A97-8B1F-0A572A06561F}" dt="2021-04-06T13:31:37.869" v="53" actId="207"/>
          <ac:spMkLst>
            <pc:docMk/>
            <pc:sldMk cId="1048629212" sldId="444"/>
            <ac:spMk id="16" creationId="{00000000-0000-0000-0000-000000000000}"/>
          </ac:spMkLst>
        </pc:spChg>
        <pc:spChg chg="mod">
          <ac:chgData name="Marissa Sharp" userId="76da52b3-8904-4817-a4be-da3b6931a150" providerId="ADAL" clId="{E6768FA4-7B1F-4A97-8B1F-0A572A06561F}" dt="2021-04-06T13:31:42.333" v="54" actId="207"/>
          <ac:spMkLst>
            <pc:docMk/>
            <pc:sldMk cId="1048629212" sldId="444"/>
            <ac:spMk id="19" creationId="{00000000-0000-0000-0000-000000000000}"/>
          </ac:spMkLst>
        </pc:spChg>
        <pc:spChg chg="mod">
          <ac:chgData name="Marissa Sharp" userId="76da52b3-8904-4817-a4be-da3b6931a150" providerId="ADAL" clId="{E6768FA4-7B1F-4A97-8B1F-0A572A06561F}" dt="2021-04-06T13:31:45.402" v="55" actId="207"/>
          <ac:spMkLst>
            <pc:docMk/>
            <pc:sldMk cId="1048629212" sldId="444"/>
            <ac:spMk id="21" creationId="{00000000-0000-0000-0000-000000000000}"/>
          </ac:spMkLst>
        </pc:spChg>
        <pc:spChg chg="mod">
          <ac:chgData name="Marissa Sharp" userId="76da52b3-8904-4817-a4be-da3b6931a150" providerId="ADAL" clId="{E6768FA4-7B1F-4A97-8B1F-0A572A06561F}" dt="2021-04-06T13:31:48.812" v="56" actId="207"/>
          <ac:spMkLst>
            <pc:docMk/>
            <pc:sldMk cId="1048629212" sldId="444"/>
            <ac:spMk id="23" creationId="{00000000-0000-0000-0000-000000000000}"/>
          </ac:spMkLst>
        </pc:spChg>
        <pc:spChg chg="mod">
          <ac:chgData name="Marissa Sharp" userId="76da52b3-8904-4817-a4be-da3b6931a150" providerId="ADAL" clId="{E6768FA4-7B1F-4A97-8B1F-0A572A06561F}" dt="2021-04-06T13:31:50.762" v="57" actId="207"/>
          <ac:spMkLst>
            <pc:docMk/>
            <pc:sldMk cId="1048629212" sldId="444"/>
            <ac:spMk id="25" creationId="{00000000-0000-0000-0000-000000000000}"/>
          </ac:spMkLst>
        </pc:spChg>
        <pc:spChg chg="mod">
          <ac:chgData name="Marissa Sharp" userId="76da52b3-8904-4817-a4be-da3b6931a150" providerId="ADAL" clId="{E6768FA4-7B1F-4A97-8B1F-0A572A06561F}" dt="2021-04-06T13:32:11.720" v="67" actId="207"/>
          <ac:spMkLst>
            <pc:docMk/>
            <pc:sldMk cId="1048629212" sldId="444"/>
            <ac:spMk id="47" creationId="{00000000-0000-0000-0000-000000000000}"/>
          </ac:spMkLst>
        </pc:spChg>
        <pc:spChg chg="mod">
          <ac:chgData name="Marissa Sharp" userId="76da52b3-8904-4817-a4be-da3b6931a150" providerId="ADAL" clId="{E6768FA4-7B1F-4A97-8B1F-0A572A06561F}" dt="2021-04-06T13:32:12.107" v="68" actId="207"/>
          <ac:spMkLst>
            <pc:docMk/>
            <pc:sldMk cId="1048629212" sldId="444"/>
            <ac:spMk id="48" creationId="{00000000-0000-0000-0000-000000000000}"/>
          </ac:spMkLst>
        </pc:spChg>
        <pc:spChg chg="mod">
          <ac:chgData name="Marissa Sharp" userId="76da52b3-8904-4817-a4be-da3b6931a150" providerId="ADAL" clId="{E6768FA4-7B1F-4A97-8B1F-0A572A06561F}" dt="2021-04-06T13:32:12.377" v="69" actId="207"/>
          <ac:spMkLst>
            <pc:docMk/>
            <pc:sldMk cId="1048629212" sldId="444"/>
            <ac:spMk id="52" creationId="{00000000-0000-0000-0000-000000000000}"/>
          </ac:spMkLst>
        </pc:spChg>
        <pc:spChg chg="mod">
          <ac:chgData name="Marissa Sharp" userId="76da52b3-8904-4817-a4be-da3b6931a150" providerId="ADAL" clId="{E6768FA4-7B1F-4A97-8B1F-0A572A06561F}" dt="2021-04-06T13:32:13.169" v="71" actId="207"/>
          <ac:spMkLst>
            <pc:docMk/>
            <pc:sldMk cId="1048629212" sldId="444"/>
            <ac:spMk id="56" creationId="{00000000-0000-0000-0000-000000000000}"/>
          </ac:spMkLst>
        </pc:spChg>
      </pc:sldChg>
      <pc:sldChg chg="modSp mod">
        <pc:chgData name="Marissa Sharp" userId="76da52b3-8904-4817-a4be-da3b6931a150" providerId="ADAL" clId="{E6768FA4-7B1F-4A97-8B1F-0A572A06561F}" dt="2021-04-06T13:32:35.877" v="76" actId="207"/>
        <pc:sldMkLst>
          <pc:docMk/>
          <pc:sldMk cId="1599426520" sldId="445"/>
        </pc:sldMkLst>
        <pc:spChg chg="mod">
          <ac:chgData name="Marissa Sharp" userId="76da52b3-8904-4817-a4be-da3b6931a150" providerId="ADAL" clId="{E6768FA4-7B1F-4A97-8B1F-0A572A06561F}" dt="2021-04-06T13:32:23.364" v="72" actId="207"/>
          <ac:spMkLst>
            <pc:docMk/>
            <pc:sldMk cId="1599426520" sldId="445"/>
            <ac:spMk id="4" creationId="{00000000-0000-0000-0000-000000000000}"/>
          </ac:spMkLst>
        </pc:spChg>
        <pc:spChg chg="mod">
          <ac:chgData name="Marissa Sharp" userId="76da52b3-8904-4817-a4be-da3b6931a150" providerId="ADAL" clId="{E6768FA4-7B1F-4A97-8B1F-0A572A06561F}" dt="2021-04-06T13:32:26.436" v="73" actId="207"/>
          <ac:spMkLst>
            <pc:docMk/>
            <pc:sldMk cId="1599426520" sldId="445"/>
            <ac:spMk id="5" creationId="{00000000-0000-0000-0000-000000000000}"/>
          </ac:spMkLst>
        </pc:spChg>
        <pc:spChg chg="mod">
          <ac:chgData name="Marissa Sharp" userId="76da52b3-8904-4817-a4be-da3b6931a150" providerId="ADAL" clId="{E6768FA4-7B1F-4A97-8B1F-0A572A06561F}" dt="2021-04-06T13:32:29.758" v="74" actId="207"/>
          <ac:spMkLst>
            <pc:docMk/>
            <pc:sldMk cId="1599426520" sldId="445"/>
            <ac:spMk id="6" creationId="{00000000-0000-0000-0000-000000000000}"/>
          </ac:spMkLst>
        </pc:spChg>
        <pc:spChg chg="mod">
          <ac:chgData name="Marissa Sharp" userId="76da52b3-8904-4817-a4be-da3b6931a150" providerId="ADAL" clId="{E6768FA4-7B1F-4A97-8B1F-0A572A06561F}" dt="2021-04-06T13:32:32.847" v="75" actId="207"/>
          <ac:spMkLst>
            <pc:docMk/>
            <pc:sldMk cId="1599426520" sldId="445"/>
            <ac:spMk id="7" creationId="{00000000-0000-0000-0000-000000000000}"/>
          </ac:spMkLst>
        </pc:spChg>
        <pc:spChg chg="mod">
          <ac:chgData name="Marissa Sharp" userId="76da52b3-8904-4817-a4be-da3b6931a150" providerId="ADAL" clId="{E6768FA4-7B1F-4A97-8B1F-0A572A06561F}" dt="2021-04-06T13:32:35.877" v="76" actId="207"/>
          <ac:spMkLst>
            <pc:docMk/>
            <pc:sldMk cId="1599426520" sldId="445"/>
            <ac:spMk id="11" creationId="{00000000-0000-0000-0000-000000000000}"/>
          </ac:spMkLst>
        </pc:spChg>
      </pc:sldChg>
      <pc:sldChg chg="modSp mod">
        <pc:chgData name="Marissa Sharp" userId="76da52b3-8904-4817-a4be-da3b6931a150" providerId="ADAL" clId="{E6768FA4-7B1F-4A97-8B1F-0A572A06561F}" dt="2021-04-06T13:27:08.166" v="39" actId="207"/>
        <pc:sldMkLst>
          <pc:docMk/>
          <pc:sldMk cId="1233805520" sldId="446"/>
        </pc:sldMkLst>
        <pc:spChg chg="mod">
          <ac:chgData name="Marissa Sharp" userId="76da52b3-8904-4817-a4be-da3b6931a150" providerId="ADAL" clId="{E6768FA4-7B1F-4A97-8B1F-0A572A06561F}" dt="2021-04-06T13:23:36.563" v="4" actId="207"/>
          <ac:spMkLst>
            <pc:docMk/>
            <pc:sldMk cId="1233805520" sldId="446"/>
            <ac:spMk id="5" creationId="{00000000-0000-0000-0000-000000000000}"/>
          </ac:spMkLst>
        </pc:spChg>
        <pc:spChg chg="mod">
          <ac:chgData name="Marissa Sharp" userId="76da52b3-8904-4817-a4be-da3b6931a150" providerId="ADAL" clId="{E6768FA4-7B1F-4A97-8B1F-0A572A06561F}" dt="2021-04-06T13:24:36.601" v="9" actId="207"/>
          <ac:spMkLst>
            <pc:docMk/>
            <pc:sldMk cId="1233805520" sldId="446"/>
            <ac:spMk id="6" creationId="{00000000-0000-0000-0000-000000000000}"/>
          </ac:spMkLst>
        </pc:spChg>
        <pc:spChg chg="mod">
          <ac:chgData name="Marissa Sharp" userId="76da52b3-8904-4817-a4be-da3b6931a150" providerId="ADAL" clId="{E6768FA4-7B1F-4A97-8B1F-0A572A06561F}" dt="2021-04-06T13:24:44.488" v="11" actId="207"/>
          <ac:spMkLst>
            <pc:docMk/>
            <pc:sldMk cId="1233805520" sldId="446"/>
            <ac:spMk id="7" creationId="{00000000-0000-0000-0000-000000000000}"/>
          </ac:spMkLst>
        </pc:spChg>
        <pc:spChg chg="mod">
          <ac:chgData name="Marissa Sharp" userId="76da52b3-8904-4817-a4be-da3b6931a150" providerId="ADAL" clId="{E6768FA4-7B1F-4A97-8B1F-0A572A06561F}" dt="2021-04-06T13:24:40.505" v="10" actId="207"/>
          <ac:spMkLst>
            <pc:docMk/>
            <pc:sldMk cId="1233805520" sldId="446"/>
            <ac:spMk id="8" creationId="{00000000-0000-0000-0000-000000000000}"/>
          </ac:spMkLst>
        </pc:spChg>
        <pc:spChg chg="mod">
          <ac:chgData name="Marissa Sharp" userId="76da52b3-8904-4817-a4be-da3b6931a150" providerId="ADAL" clId="{E6768FA4-7B1F-4A97-8B1F-0A572A06561F}" dt="2021-04-06T13:27:08.166" v="39" actId="207"/>
          <ac:spMkLst>
            <pc:docMk/>
            <pc:sldMk cId="1233805520" sldId="446"/>
            <ac:spMk id="16" creationId="{00000000-0000-0000-0000-000000000000}"/>
          </ac:spMkLst>
        </pc:spChg>
        <pc:spChg chg="mod">
          <ac:chgData name="Marissa Sharp" userId="76da52b3-8904-4817-a4be-da3b6931a150" providerId="ADAL" clId="{E6768FA4-7B1F-4A97-8B1F-0A572A06561F}" dt="2021-04-06T13:27:08.166" v="39" actId="207"/>
          <ac:spMkLst>
            <pc:docMk/>
            <pc:sldMk cId="1233805520" sldId="446"/>
            <ac:spMk id="54"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orbel" panose="020B0503020204020204" pitchFamily="34"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24CBD3"/>
            </a:solidFill>
            <a:ln>
              <a:noFill/>
            </a:ln>
            <a:effectLst/>
          </c:spPr>
          <c:invertIfNegative val="0"/>
          <c:cat>
            <c:strRef>
              <c:f>Sheet1!$A$2:$A$4</c:f>
              <c:strCache>
                <c:ptCount val="3"/>
                <c:pt idx="0">
                  <c:v>Category 1</c:v>
                </c:pt>
                <c:pt idx="1">
                  <c:v>Category 2</c:v>
                </c:pt>
                <c:pt idx="2">
                  <c:v>Category 4</c:v>
                </c:pt>
              </c:strCache>
            </c:strRef>
          </c:cat>
          <c:val>
            <c:numRef>
              <c:f>Sheet1!$B$2:$B$4</c:f>
              <c:numCache>
                <c:formatCode>General</c:formatCode>
                <c:ptCount val="3"/>
                <c:pt idx="0">
                  <c:v>4.3</c:v>
                </c:pt>
                <c:pt idx="1">
                  <c:v>2.5</c:v>
                </c:pt>
                <c:pt idx="2">
                  <c:v>4.5</c:v>
                </c:pt>
              </c:numCache>
            </c:numRef>
          </c:val>
          <c:extLst>
            <c:ext xmlns:c16="http://schemas.microsoft.com/office/drawing/2014/chart" uri="{C3380CC4-5D6E-409C-BE32-E72D297353CC}">
              <c16:uniqueId val="{00000000-C940-467F-8FC1-2A79C19C6C90}"/>
            </c:ext>
          </c:extLst>
        </c:ser>
        <c:ser>
          <c:idx val="1"/>
          <c:order val="1"/>
          <c:tx>
            <c:strRef>
              <c:f>Sheet1!$C$1</c:f>
              <c:strCache>
                <c:ptCount val="1"/>
                <c:pt idx="0">
                  <c:v>Series 2</c:v>
                </c:pt>
              </c:strCache>
            </c:strRef>
          </c:tx>
          <c:spPr>
            <a:solidFill>
              <a:srgbClr val="F37127"/>
            </a:solidFill>
            <a:ln>
              <a:noFill/>
            </a:ln>
            <a:effectLst/>
          </c:spPr>
          <c:invertIfNegative val="0"/>
          <c:cat>
            <c:strRef>
              <c:f>Sheet1!$A$2:$A$4</c:f>
              <c:strCache>
                <c:ptCount val="3"/>
                <c:pt idx="0">
                  <c:v>Category 1</c:v>
                </c:pt>
                <c:pt idx="1">
                  <c:v>Category 2</c:v>
                </c:pt>
                <c:pt idx="2">
                  <c:v>Category 4</c:v>
                </c:pt>
              </c:strCache>
            </c:strRef>
          </c:cat>
          <c:val>
            <c:numRef>
              <c:f>Sheet1!$C$2:$C$4</c:f>
              <c:numCache>
                <c:formatCode>General</c:formatCode>
                <c:ptCount val="3"/>
                <c:pt idx="0">
                  <c:v>2.4</c:v>
                </c:pt>
                <c:pt idx="1">
                  <c:v>4.4000000000000004</c:v>
                </c:pt>
                <c:pt idx="2">
                  <c:v>2.8</c:v>
                </c:pt>
              </c:numCache>
            </c:numRef>
          </c:val>
          <c:extLst>
            <c:ext xmlns:c16="http://schemas.microsoft.com/office/drawing/2014/chart" uri="{C3380CC4-5D6E-409C-BE32-E72D297353CC}">
              <c16:uniqueId val="{00000001-C940-467F-8FC1-2A79C19C6C90}"/>
            </c:ext>
          </c:extLst>
        </c:ser>
        <c:ser>
          <c:idx val="2"/>
          <c:order val="2"/>
          <c:tx>
            <c:strRef>
              <c:f>Sheet1!$D$1</c:f>
              <c:strCache>
                <c:ptCount val="1"/>
                <c:pt idx="0">
                  <c:v>Series 3</c:v>
                </c:pt>
              </c:strCache>
            </c:strRef>
          </c:tx>
          <c:spPr>
            <a:solidFill>
              <a:srgbClr val="84BF56"/>
            </a:solidFill>
            <a:ln>
              <a:noFill/>
            </a:ln>
            <a:effectLst/>
          </c:spPr>
          <c:invertIfNegative val="0"/>
          <c:cat>
            <c:strRef>
              <c:f>Sheet1!$A$2:$A$4</c:f>
              <c:strCache>
                <c:ptCount val="3"/>
                <c:pt idx="0">
                  <c:v>Category 1</c:v>
                </c:pt>
                <c:pt idx="1">
                  <c:v>Category 2</c:v>
                </c:pt>
                <c:pt idx="2">
                  <c:v>Category 4</c:v>
                </c:pt>
              </c:strCache>
            </c:strRef>
          </c:cat>
          <c:val>
            <c:numRef>
              <c:f>Sheet1!$D$2:$D$4</c:f>
              <c:numCache>
                <c:formatCode>General</c:formatCode>
                <c:ptCount val="3"/>
                <c:pt idx="0">
                  <c:v>2</c:v>
                </c:pt>
                <c:pt idx="1">
                  <c:v>2</c:v>
                </c:pt>
                <c:pt idx="2">
                  <c:v>5</c:v>
                </c:pt>
              </c:numCache>
            </c:numRef>
          </c:val>
          <c:extLst>
            <c:ext xmlns:c16="http://schemas.microsoft.com/office/drawing/2014/chart" uri="{C3380CC4-5D6E-409C-BE32-E72D297353CC}">
              <c16:uniqueId val="{00000002-C940-467F-8FC1-2A79C19C6C90}"/>
            </c:ext>
          </c:extLst>
        </c:ser>
        <c:dLbls>
          <c:showLegendKey val="0"/>
          <c:showVal val="0"/>
          <c:showCatName val="0"/>
          <c:showSerName val="0"/>
          <c:showPercent val="0"/>
          <c:showBubbleSize val="0"/>
        </c:dLbls>
        <c:gapWidth val="219"/>
        <c:overlap val="-27"/>
        <c:axId val="-1197151888"/>
        <c:axId val="-1115193488"/>
      </c:barChart>
      <c:catAx>
        <c:axId val="-119715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1115193488"/>
        <c:crosses val="autoZero"/>
        <c:auto val="1"/>
        <c:lblAlgn val="ctr"/>
        <c:lblOffset val="100"/>
        <c:noMultiLvlLbl val="0"/>
      </c:catAx>
      <c:valAx>
        <c:axId val="-111519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crossAx val="-1197151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rgbClr val="6D6E71"/>
              </a:solidFill>
              <a:ln w="19050">
                <a:solidFill>
                  <a:schemeClr val="lt1"/>
                </a:solidFill>
              </a:ln>
              <a:effectLst/>
            </c:spPr>
            <c:extLst>
              <c:ext xmlns:c16="http://schemas.microsoft.com/office/drawing/2014/chart" uri="{C3380CC4-5D6E-409C-BE32-E72D297353CC}">
                <c16:uniqueId val="{00000001-1E3B-4215-86B5-86C026033C68}"/>
              </c:ext>
            </c:extLst>
          </c:dPt>
          <c:dPt>
            <c:idx val="1"/>
            <c:bubble3D val="0"/>
            <c:spPr>
              <a:solidFill>
                <a:srgbClr val="84BF56"/>
              </a:solidFill>
              <a:ln w="19050">
                <a:solidFill>
                  <a:schemeClr val="lt1"/>
                </a:solidFill>
              </a:ln>
              <a:effectLst/>
            </c:spPr>
            <c:extLst>
              <c:ext xmlns:c16="http://schemas.microsoft.com/office/drawing/2014/chart" uri="{C3380CC4-5D6E-409C-BE32-E72D297353CC}">
                <c16:uniqueId val="{00000003-1E3B-4215-86B5-86C026033C68}"/>
              </c:ext>
            </c:extLst>
          </c:dPt>
          <c:dPt>
            <c:idx val="2"/>
            <c:bubble3D val="0"/>
            <c:spPr>
              <a:solidFill>
                <a:srgbClr val="24CBD3"/>
              </a:solidFill>
              <a:ln w="19050">
                <a:solidFill>
                  <a:schemeClr val="lt1"/>
                </a:solidFill>
              </a:ln>
              <a:effectLst/>
            </c:spPr>
            <c:extLst>
              <c:ext xmlns:c16="http://schemas.microsoft.com/office/drawing/2014/chart" uri="{C3380CC4-5D6E-409C-BE32-E72D297353CC}">
                <c16:uniqueId val="{00000005-1E3B-4215-86B5-86C026033C68}"/>
              </c:ext>
            </c:extLst>
          </c:dPt>
          <c:dPt>
            <c:idx val="3"/>
            <c:bubble3D val="0"/>
            <c:spPr>
              <a:solidFill>
                <a:srgbClr val="F37127"/>
              </a:solidFill>
              <a:ln w="19050">
                <a:solidFill>
                  <a:schemeClr val="lt1"/>
                </a:solidFill>
              </a:ln>
              <a:effectLst/>
            </c:spPr>
            <c:extLst>
              <c:ext xmlns:c16="http://schemas.microsoft.com/office/drawing/2014/chart" uri="{C3380CC4-5D6E-409C-BE32-E72D297353CC}">
                <c16:uniqueId val="{00000007-1E3B-4215-86B5-86C026033C6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Corbel" panose="020B0503020204020204" pitchFamily="34" charset="0"/>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extLst>
            <c:ext xmlns:c16="http://schemas.microsoft.com/office/drawing/2014/chart" uri="{C3380CC4-5D6E-409C-BE32-E72D297353CC}">
              <c16:uniqueId val="{00000008-1E3B-4215-86B5-86C026033C68}"/>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orbel" panose="020B0503020204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BCDC3-0676-B34A-9AA1-1EF76ECE4613}" type="datetimeFigureOut">
              <a:rPr lang="en-US" smtClean="0"/>
              <a:t>4/6/2021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3CDB16-848E-0744-BB01-21E8252848D7}" type="slidenum">
              <a:rPr lang="en-US" smtClean="0"/>
              <a:t>‹#›</a:t>
            </a:fld>
            <a:endParaRPr lang="en-US"/>
          </a:p>
        </p:txBody>
      </p:sp>
    </p:spTree>
    <p:extLst>
      <p:ext uri="{BB962C8B-B14F-4D97-AF65-F5344CB8AC3E}">
        <p14:creationId xmlns:p14="http://schemas.microsoft.com/office/powerpoint/2010/main" val="772007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D330C-5CC3-B346-B65E-0EE0F1B125F8}" type="datetimeFigureOut">
              <a:rPr lang="en-US" smtClean="0"/>
              <a:t>4/6/2021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EA91CF-A02E-4343-872E-7C467CE0E642}" type="slidenum">
              <a:rPr lang="en-US" smtClean="0"/>
              <a:t>‹#›</a:t>
            </a:fld>
            <a:endParaRPr lang="en-US"/>
          </a:p>
        </p:txBody>
      </p:sp>
    </p:spTree>
    <p:extLst>
      <p:ext uri="{BB962C8B-B14F-4D97-AF65-F5344CB8AC3E}">
        <p14:creationId xmlns:p14="http://schemas.microsoft.com/office/powerpoint/2010/main" val="1457980617"/>
      </p:ext>
    </p:extLst>
  </p:cSld>
  <p:clrMap bg1="lt1" tx1="dk1" bg2="lt2" tx2="dk2" accent1="accent1" accent2="accent2" accent3="accent3" accent4="accent4" accent5="accent5" accent6="accent6" hlink="hlink" folHlink="folHlink"/>
  <p:notesStyle>
    <a:lvl1pPr marL="0" algn="l" defTabSz="914326" rtl="0" eaLnBrk="1" latinLnBrk="0" hangingPunct="1">
      <a:defRPr sz="1200" kern="1200">
        <a:solidFill>
          <a:schemeClr val="tx1"/>
        </a:solidFill>
        <a:latin typeface="+mn-lt"/>
        <a:ea typeface="+mn-ea"/>
        <a:cs typeface="+mn-cs"/>
      </a:defRPr>
    </a:lvl1pPr>
    <a:lvl2pPr marL="457164" algn="l" defTabSz="914326" rtl="0" eaLnBrk="1" latinLnBrk="0" hangingPunct="1">
      <a:defRPr sz="1200" kern="1200">
        <a:solidFill>
          <a:schemeClr val="tx1"/>
        </a:solidFill>
        <a:latin typeface="+mn-lt"/>
        <a:ea typeface="+mn-ea"/>
        <a:cs typeface="+mn-cs"/>
      </a:defRPr>
    </a:lvl2pPr>
    <a:lvl3pPr marL="914326" algn="l" defTabSz="914326" rtl="0" eaLnBrk="1" latinLnBrk="0" hangingPunct="1">
      <a:defRPr sz="1200" kern="1200">
        <a:solidFill>
          <a:schemeClr val="tx1"/>
        </a:solidFill>
        <a:latin typeface="+mn-lt"/>
        <a:ea typeface="+mn-ea"/>
        <a:cs typeface="+mn-cs"/>
      </a:defRPr>
    </a:lvl3pPr>
    <a:lvl4pPr marL="1371490" algn="l" defTabSz="914326" rtl="0" eaLnBrk="1" latinLnBrk="0" hangingPunct="1">
      <a:defRPr sz="1200" kern="1200">
        <a:solidFill>
          <a:schemeClr val="tx1"/>
        </a:solidFill>
        <a:latin typeface="+mn-lt"/>
        <a:ea typeface="+mn-ea"/>
        <a:cs typeface="+mn-cs"/>
      </a:defRPr>
    </a:lvl4pPr>
    <a:lvl5pPr marL="1828654" algn="l" defTabSz="914326" rtl="0" eaLnBrk="1" latinLnBrk="0" hangingPunct="1">
      <a:defRPr sz="1200" kern="1200">
        <a:solidFill>
          <a:schemeClr val="tx1"/>
        </a:solidFill>
        <a:latin typeface="+mn-lt"/>
        <a:ea typeface="+mn-ea"/>
        <a:cs typeface="+mn-cs"/>
      </a:defRPr>
    </a:lvl5pPr>
    <a:lvl6pPr marL="2285818" algn="l" defTabSz="914326" rtl="0" eaLnBrk="1" latinLnBrk="0" hangingPunct="1">
      <a:defRPr sz="1200" kern="1200">
        <a:solidFill>
          <a:schemeClr val="tx1"/>
        </a:solidFill>
        <a:latin typeface="+mn-lt"/>
        <a:ea typeface="+mn-ea"/>
        <a:cs typeface="+mn-cs"/>
      </a:defRPr>
    </a:lvl6pPr>
    <a:lvl7pPr marL="2742980" algn="l" defTabSz="914326" rtl="0" eaLnBrk="1" latinLnBrk="0" hangingPunct="1">
      <a:defRPr sz="1200" kern="1200">
        <a:solidFill>
          <a:schemeClr val="tx1"/>
        </a:solidFill>
        <a:latin typeface="+mn-lt"/>
        <a:ea typeface="+mn-ea"/>
        <a:cs typeface="+mn-cs"/>
      </a:defRPr>
    </a:lvl7pPr>
    <a:lvl8pPr marL="3200144" algn="l" defTabSz="914326" rtl="0" eaLnBrk="1" latinLnBrk="0" hangingPunct="1">
      <a:defRPr sz="1200" kern="1200">
        <a:solidFill>
          <a:schemeClr val="tx1"/>
        </a:solidFill>
        <a:latin typeface="+mn-lt"/>
        <a:ea typeface="+mn-ea"/>
        <a:cs typeface="+mn-cs"/>
      </a:defRPr>
    </a:lvl8pPr>
    <a:lvl9pPr marL="3657308" algn="l" defTabSz="914326"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C73934-D492-4443-9427-018DE5D6DDA5}" type="slidenum">
              <a:rPr lang="en-US" smtClean="0"/>
              <a:t>8</a:t>
            </a:fld>
            <a:endParaRPr lang="en-US" dirty="0"/>
          </a:p>
        </p:txBody>
      </p:sp>
    </p:spTree>
    <p:extLst>
      <p:ext uri="{BB962C8B-B14F-4D97-AF65-F5344CB8AC3E}">
        <p14:creationId xmlns:p14="http://schemas.microsoft.com/office/powerpoint/2010/main" val="350048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Because we allow Partner teams to scale further, our clients, through Sales Beacon, are engaging partners earlier and the result is new and growing revenue, new opportunities are generated and partner relationships are stronger.</a:t>
            </a:r>
          </a:p>
        </p:txBody>
      </p:sp>
      <p:sp>
        <p:nvSpPr>
          <p:cNvPr id="4" name="Slide Number Placeholder 3"/>
          <p:cNvSpPr>
            <a:spLocks noGrp="1"/>
          </p:cNvSpPr>
          <p:nvPr>
            <p:ph type="sldNum" sz="quarter" idx="10"/>
          </p:nvPr>
        </p:nvSpPr>
        <p:spPr/>
        <p:txBody>
          <a:bodyPr/>
          <a:lstStyle/>
          <a:p>
            <a:fld id="{43EA91CF-A02E-4343-872E-7C467CE0E642}" type="slidenum">
              <a:rPr lang="en-US" smtClean="0"/>
              <a:t>13</a:t>
            </a:fld>
            <a:endParaRPr lang="en-US" dirty="0"/>
          </a:p>
        </p:txBody>
      </p:sp>
    </p:spTree>
    <p:extLst>
      <p:ext uri="{BB962C8B-B14F-4D97-AF65-F5344CB8AC3E}">
        <p14:creationId xmlns:p14="http://schemas.microsoft.com/office/powerpoint/2010/main" val="3918148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a:t>Thanks</a:t>
            </a:r>
            <a:r>
              <a:rPr lang="en-US" baseline="0"/>
              <a:t> for watching and welcome!!!</a:t>
            </a:r>
            <a:endParaRPr lang="en-US"/>
          </a:p>
        </p:txBody>
      </p:sp>
      <p:sp>
        <p:nvSpPr>
          <p:cNvPr id="4" name="Slide Number Placeholder 3"/>
          <p:cNvSpPr>
            <a:spLocks noGrp="1"/>
          </p:cNvSpPr>
          <p:nvPr>
            <p:ph type="sldNum" sz="quarter" idx="10"/>
          </p:nvPr>
        </p:nvSpPr>
        <p:spPr/>
        <p:txBody>
          <a:bodyPr/>
          <a:lstStyle/>
          <a:p>
            <a:fld id="{43EA91CF-A02E-4343-872E-7C467CE0E642}" type="slidenum">
              <a:rPr lang="en-US" smtClean="0"/>
              <a:t>14</a:t>
            </a:fld>
            <a:endParaRPr lang="en-US"/>
          </a:p>
        </p:txBody>
      </p:sp>
    </p:spTree>
    <p:extLst>
      <p:ext uri="{BB962C8B-B14F-4D97-AF65-F5344CB8AC3E}">
        <p14:creationId xmlns:p14="http://schemas.microsoft.com/office/powerpoint/2010/main" val="289355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SB_QBR_Blank">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B_QBR_2">
    <p:spTree>
      <p:nvGrpSpPr>
        <p:cNvPr id="1" name=""/>
        <p:cNvGrpSpPr/>
        <p:nvPr/>
      </p:nvGrpSpPr>
      <p:grpSpPr>
        <a:xfrm>
          <a:off x="0" y="0"/>
          <a:ext cx="0" cy="0"/>
          <a:chOff x="0" y="0"/>
          <a:chExt cx="0" cy="0"/>
        </a:xfrm>
      </p:grpSpPr>
      <p:sp>
        <p:nvSpPr>
          <p:cNvPr id="11" name="Partial Circle 10">
            <a:extLst>
              <a:ext uri="{FF2B5EF4-FFF2-40B4-BE49-F238E27FC236}">
                <a16:creationId xmlns:a16="http://schemas.microsoft.com/office/drawing/2014/main" id="{E4C6226D-3184-4BFB-B44E-02C4F3097723}"/>
              </a:ext>
            </a:extLst>
          </p:cNvPr>
          <p:cNvSpPr/>
          <p:nvPr userDrawn="1"/>
        </p:nvSpPr>
        <p:spPr>
          <a:xfrm>
            <a:off x="0" y="-1327255"/>
            <a:ext cx="2654710" cy="2654710"/>
          </a:xfrm>
          <a:prstGeom prst="pie">
            <a:avLst>
              <a:gd name="adj1" fmla="val 0"/>
              <a:gd name="adj2" fmla="val 10800002"/>
            </a:avLst>
          </a:prstGeom>
          <a:solidFill>
            <a:srgbClr val="24C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347303" y="184235"/>
            <a:ext cx="856830" cy="597526"/>
          </a:xfrm>
          <a:prstGeom prst="rect">
            <a:avLst/>
          </a:prstGeom>
        </p:spPr>
      </p:pic>
      <p:sp>
        <p:nvSpPr>
          <p:cNvPr id="6" name="TextBox 5"/>
          <p:cNvSpPr txBox="1"/>
          <p:nvPr userDrawn="1"/>
        </p:nvSpPr>
        <p:spPr>
          <a:xfrm>
            <a:off x="73740" y="77274"/>
            <a:ext cx="1386310" cy="795489"/>
          </a:xfrm>
          <a:prstGeom prst="rect">
            <a:avLst/>
          </a:prstGeom>
          <a:noFill/>
        </p:spPr>
        <p:txBody>
          <a:bodyPr wrap="square" rtlCol="0" anchor="ctr">
            <a:noAutofit/>
          </a:bodyPr>
          <a:lstStyle/>
          <a:p>
            <a:pPr algn="ctr"/>
            <a:r>
              <a:rPr lang="en-US" sz="4000" b="1" dirty="0">
                <a:solidFill>
                  <a:schemeClr val="bg1"/>
                </a:solidFill>
                <a:latin typeface="Corbel" panose="020B0503020204020204" pitchFamily="34" charset="0"/>
                <a:ea typeface="Century Gothic" charset="0"/>
                <a:cs typeface="Century Gothic" charset="0"/>
              </a:rPr>
              <a:t>Q#</a:t>
            </a:r>
          </a:p>
        </p:txBody>
      </p:sp>
    </p:spTree>
    <p:extLst>
      <p:ext uri="{BB962C8B-B14F-4D97-AF65-F5344CB8AC3E}">
        <p14:creationId xmlns:p14="http://schemas.microsoft.com/office/powerpoint/2010/main" val="146471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SB_QBR_3">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354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B_QBR_4">
    <p:spTree>
      <p:nvGrpSpPr>
        <p:cNvPr id="1" name=""/>
        <p:cNvGrpSpPr/>
        <p:nvPr/>
      </p:nvGrpSpPr>
      <p:grpSpPr>
        <a:xfrm>
          <a:off x="0" y="0"/>
          <a:ext cx="0" cy="0"/>
          <a:chOff x="0" y="0"/>
          <a:chExt cx="0" cy="0"/>
        </a:xfrm>
      </p:grpSpPr>
      <p:sp>
        <p:nvSpPr>
          <p:cNvPr id="2" name="Rectangle 1"/>
          <p:cNvSpPr/>
          <p:nvPr userDrawn="1"/>
        </p:nvSpPr>
        <p:spPr>
          <a:xfrm>
            <a:off x="0" y="0"/>
            <a:ext cx="63470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58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B_QBR_5">
    <p:spTree>
      <p:nvGrpSpPr>
        <p:cNvPr id="1" name=""/>
        <p:cNvGrpSpPr/>
        <p:nvPr/>
      </p:nvGrpSpPr>
      <p:grpSpPr>
        <a:xfrm>
          <a:off x="0" y="0"/>
          <a:ext cx="0" cy="0"/>
          <a:chOff x="0" y="0"/>
          <a:chExt cx="0" cy="0"/>
        </a:xfrm>
      </p:grpSpPr>
      <p:pic>
        <p:nvPicPr>
          <p:cNvPr id="6" name="Picture 5" descr="A picture containing text, clipart&#10;&#10;Description automatically generated">
            <a:extLst>
              <a:ext uri="{FF2B5EF4-FFF2-40B4-BE49-F238E27FC236}">
                <a16:creationId xmlns:a16="http://schemas.microsoft.com/office/drawing/2014/main" id="{03F08ACD-2C12-4B3F-8F6C-E721A5C9A53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82983" y="6357938"/>
            <a:ext cx="1523026" cy="400556"/>
          </a:xfrm>
          <a:prstGeom prst="rect">
            <a:avLst/>
          </a:prstGeom>
        </p:spPr>
      </p:pic>
    </p:spTree>
    <p:extLst>
      <p:ext uri="{BB962C8B-B14F-4D97-AF65-F5344CB8AC3E}">
        <p14:creationId xmlns:p14="http://schemas.microsoft.com/office/powerpoint/2010/main" val="180250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264993"/>
      </p:ext>
    </p:extLst>
  </p:cSld>
  <p:clrMap bg1="lt1" tx1="dk1" bg2="lt2" tx2="dk2" accent1="accent1" accent2="accent2" accent3="accent3" accent4="accent4" accent5="accent5" accent6="accent6" hlink="hlink" folHlink="folHlink"/>
  <p:sldLayoutIdLst>
    <p:sldLayoutId id="2147483716" r:id="rId1"/>
    <p:sldLayoutId id="2147483721" r:id="rId2"/>
    <p:sldLayoutId id="2147483722" r:id="rId3"/>
    <p:sldLayoutId id="2147483723" r:id="rId4"/>
    <p:sldLayoutId id="2147483724" r:id="rId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3865A7-9F36-47B9-8F41-488D028E050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57A19C2-9FCA-47C3-B477-890421E2C099}"/>
              </a:ext>
            </a:extLst>
          </p:cNvPr>
          <p:cNvSpPr/>
          <p:nvPr/>
        </p:nvSpPr>
        <p:spPr>
          <a:xfrm>
            <a:off x="2241" y="0"/>
            <a:ext cx="12189759" cy="6858000"/>
          </a:xfrm>
          <a:prstGeom prst="rect">
            <a:avLst/>
          </a:prstGeom>
          <a:gradFill>
            <a:gsLst>
              <a:gs pos="8000">
                <a:schemeClr val="accent6">
                  <a:alpha val="47000"/>
                </a:schemeClr>
              </a:gs>
              <a:gs pos="100000">
                <a:schemeClr val="tx2"/>
              </a:gs>
            </a:gsLst>
            <a:lin ang="16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28" dirty="0"/>
          </a:p>
        </p:txBody>
      </p:sp>
      <p:sp>
        <p:nvSpPr>
          <p:cNvPr id="2" name="TextBox 1"/>
          <p:cNvSpPr txBox="1"/>
          <p:nvPr/>
        </p:nvSpPr>
        <p:spPr>
          <a:xfrm>
            <a:off x="753761" y="4492997"/>
            <a:ext cx="10017210" cy="1631092"/>
          </a:xfrm>
          <a:prstGeom prst="rect">
            <a:avLst/>
          </a:prstGeom>
          <a:noFill/>
        </p:spPr>
        <p:txBody>
          <a:bodyPr wrap="none" rtlCol="0">
            <a:noAutofit/>
          </a:bodyPr>
          <a:lstStyle/>
          <a:p>
            <a:r>
              <a:rPr lang="en-US" sz="3600" dirty="0">
                <a:solidFill>
                  <a:schemeClr val="bg1"/>
                </a:solidFill>
                <a:latin typeface="Corbel" panose="020B0503020204020204" pitchFamily="34" charset="0"/>
                <a:ea typeface="Arial" charset="0"/>
                <a:cs typeface="Arial" charset="0"/>
              </a:rPr>
              <a:t>CLIENT NAME</a:t>
            </a:r>
          </a:p>
          <a:p>
            <a:r>
              <a:rPr lang="en-US" sz="6000" b="1" dirty="0">
                <a:solidFill>
                  <a:schemeClr val="bg1"/>
                </a:solidFill>
                <a:latin typeface="Corbel" panose="020B0503020204020204" pitchFamily="34" charset="0"/>
                <a:ea typeface="Arial" charset="0"/>
                <a:cs typeface="Arial" charset="0"/>
              </a:rPr>
              <a:t>Quarterly Business Review</a:t>
            </a:r>
          </a:p>
        </p:txBody>
      </p:sp>
      <p:cxnSp>
        <p:nvCxnSpPr>
          <p:cNvPr id="4" name="Straight Connector 3"/>
          <p:cNvCxnSpPr>
            <a:cxnSpLocks/>
          </p:cNvCxnSpPr>
          <p:nvPr/>
        </p:nvCxnSpPr>
        <p:spPr>
          <a:xfrm>
            <a:off x="817000" y="6104101"/>
            <a:ext cx="11372759" cy="0"/>
          </a:xfrm>
          <a:prstGeom prst="line">
            <a:avLst/>
          </a:prstGeom>
          <a:ln w="762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529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20"/>
          <p:cNvSpPr txBox="1">
            <a:spLocks/>
          </p:cNvSpPr>
          <p:nvPr/>
        </p:nvSpPr>
        <p:spPr>
          <a:xfrm>
            <a:off x="3953052" y="1562069"/>
            <a:ext cx="867455" cy="723275"/>
          </a:xfrm>
          <a:prstGeom prst="rect">
            <a:avLst/>
          </a:prstGeom>
        </p:spPr>
        <p:txBody>
          <a:bodyPr vert="horz"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400" b="1" dirty="0">
                <a:solidFill>
                  <a:srgbClr val="24CBD3"/>
                </a:solidFill>
                <a:latin typeface="Century Gothic" charset="0"/>
                <a:ea typeface="Century Gothic" charset="0"/>
                <a:cs typeface="Century Gothic" charset="0"/>
              </a:rPr>
              <a:t>03</a:t>
            </a:r>
            <a:r>
              <a:rPr lang="en-US" sz="4400" b="1" dirty="0">
                <a:latin typeface="Century Gothic" charset="0"/>
                <a:ea typeface="Century Gothic" charset="0"/>
                <a:cs typeface="Century Gothic" charset="0"/>
              </a:rPr>
              <a:t> </a:t>
            </a:r>
          </a:p>
        </p:txBody>
      </p:sp>
      <p:sp>
        <p:nvSpPr>
          <p:cNvPr id="37" name="Title 20"/>
          <p:cNvSpPr txBox="1">
            <a:spLocks/>
          </p:cNvSpPr>
          <p:nvPr/>
        </p:nvSpPr>
        <p:spPr>
          <a:xfrm>
            <a:off x="3953052" y="4121761"/>
            <a:ext cx="867455" cy="723275"/>
          </a:xfrm>
          <a:prstGeom prst="rect">
            <a:avLst/>
          </a:prstGeom>
        </p:spPr>
        <p:txBody>
          <a:bodyPr vert="horz"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400" b="1" dirty="0">
                <a:solidFill>
                  <a:srgbClr val="F37127"/>
                </a:solidFill>
                <a:latin typeface="Century Gothic" charset="0"/>
                <a:ea typeface="Century Gothic" charset="0"/>
                <a:cs typeface="Century Gothic" charset="0"/>
              </a:rPr>
              <a:t>04</a:t>
            </a:r>
            <a:r>
              <a:rPr lang="en-US" sz="4400" b="1" dirty="0">
                <a:solidFill>
                  <a:schemeClr val="accent3">
                    <a:lumMod val="75000"/>
                  </a:schemeClr>
                </a:solidFill>
                <a:latin typeface="Century Gothic" charset="0"/>
                <a:ea typeface="Century Gothic" charset="0"/>
                <a:cs typeface="Century Gothic" charset="0"/>
              </a:rPr>
              <a:t> </a:t>
            </a:r>
          </a:p>
        </p:txBody>
      </p:sp>
      <p:sp>
        <p:nvSpPr>
          <p:cNvPr id="28" name="Title 20"/>
          <p:cNvSpPr txBox="1">
            <a:spLocks/>
          </p:cNvSpPr>
          <p:nvPr/>
        </p:nvSpPr>
        <p:spPr>
          <a:xfrm>
            <a:off x="658813" y="1562069"/>
            <a:ext cx="867455" cy="723275"/>
          </a:xfrm>
          <a:prstGeom prst="rect">
            <a:avLst/>
          </a:prstGeom>
        </p:spPr>
        <p:txBody>
          <a:bodyPr vert="horz"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400" b="1" dirty="0">
                <a:solidFill>
                  <a:srgbClr val="6D6E71"/>
                </a:solidFill>
                <a:latin typeface="Century Gothic" charset="0"/>
                <a:ea typeface="Century Gothic" charset="0"/>
                <a:cs typeface="Century Gothic" charset="0"/>
              </a:rPr>
              <a:t>01</a:t>
            </a:r>
            <a:r>
              <a:rPr lang="en-US" sz="4400" b="1" dirty="0">
                <a:solidFill>
                  <a:schemeClr val="accent1"/>
                </a:solidFill>
                <a:latin typeface="Century Gothic" charset="0"/>
                <a:ea typeface="Century Gothic" charset="0"/>
                <a:cs typeface="Century Gothic" charset="0"/>
              </a:rPr>
              <a:t> </a:t>
            </a:r>
          </a:p>
        </p:txBody>
      </p:sp>
      <p:sp>
        <p:nvSpPr>
          <p:cNvPr id="39" name="Title 20"/>
          <p:cNvSpPr txBox="1">
            <a:spLocks/>
          </p:cNvSpPr>
          <p:nvPr/>
        </p:nvSpPr>
        <p:spPr>
          <a:xfrm>
            <a:off x="658813" y="4121761"/>
            <a:ext cx="867455" cy="723275"/>
          </a:xfrm>
          <a:prstGeom prst="rect">
            <a:avLst/>
          </a:prstGeom>
        </p:spPr>
        <p:txBody>
          <a:bodyPr vert="horz" lIns="45720" tIns="22860" rIns="45720" bIns="22860" rtlCol="0" anchor="ctr">
            <a:spAutoFit/>
          </a:bodyPr>
          <a:lstStyle>
            <a:lvl1pPr algn="ctr" defTabSz="457200" rtl="0" eaLnBrk="1" latinLnBrk="0" hangingPunct="1">
              <a:spcBef>
                <a:spcPct val="0"/>
              </a:spcBef>
              <a:buNone/>
              <a:defRPr sz="2900" kern="1200">
                <a:solidFill>
                  <a:schemeClr val="accent6"/>
                </a:solidFill>
                <a:latin typeface="Source Sans Pro ExtraLight"/>
                <a:ea typeface="+mj-ea"/>
                <a:cs typeface="Source Sans Pro ExtraLight"/>
              </a:defRPr>
            </a:lvl1pPr>
          </a:lstStyle>
          <a:p>
            <a:r>
              <a:rPr lang="en-US" sz="4400" b="1" dirty="0">
                <a:solidFill>
                  <a:srgbClr val="84BF56"/>
                </a:solidFill>
                <a:latin typeface="Century Gothic" charset="0"/>
                <a:ea typeface="Century Gothic" charset="0"/>
                <a:cs typeface="Century Gothic" charset="0"/>
              </a:rPr>
              <a:t>02</a:t>
            </a:r>
            <a:r>
              <a:rPr lang="en-US" sz="4400" b="1" dirty="0">
                <a:solidFill>
                  <a:schemeClr val="accent5"/>
                </a:solidFill>
                <a:latin typeface="Century Gothic" charset="0"/>
                <a:ea typeface="Century Gothic" charset="0"/>
                <a:cs typeface="Century Gothic" charset="0"/>
              </a:rPr>
              <a:t> </a:t>
            </a:r>
          </a:p>
        </p:txBody>
      </p:sp>
      <p:sp>
        <p:nvSpPr>
          <p:cNvPr id="12" name="TextBox 11"/>
          <p:cNvSpPr txBox="1"/>
          <p:nvPr/>
        </p:nvSpPr>
        <p:spPr>
          <a:xfrm>
            <a:off x="1526269" y="1562069"/>
            <a:ext cx="2166239" cy="1024718"/>
          </a:xfrm>
          <a:prstGeom prst="rect">
            <a:avLst/>
          </a:prstGeom>
          <a:noFill/>
        </p:spPr>
        <p:txBody>
          <a:bodyPr wrap="square" numCol="1" rtlCol="0">
            <a:noAutofit/>
          </a:bodyPr>
          <a:lstStyle/>
          <a:p>
            <a:pPr lvl="0">
              <a:buClr>
                <a:srgbClr val="000000">
                  <a:lumMod val="85000"/>
                  <a:lumOff val="15000"/>
                </a:srgbClr>
              </a:buClr>
              <a:buSzPct val="75000"/>
              <a:defRPr/>
            </a:pPr>
            <a:r>
              <a:rPr lang="en-US" sz="1400" b="1" dirty="0">
                <a:solidFill>
                  <a:srgbClr val="000000">
                    <a:lumMod val="85000"/>
                    <a:lumOff val="15000"/>
                  </a:srgbClr>
                </a:solidFill>
                <a:latin typeface="Corbel" panose="020B0503020204020204" pitchFamily="34" charset="0"/>
                <a:ea typeface="Arial" charset="0"/>
                <a:cs typeface="Arial" charset="0"/>
              </a:rPr>
              <a:t>Business Impact or Metric</a:t>
            </a:r>
          </a:p>
          <a:p>
            <a:pPr lvl="0">
              <a:buClr>
                <a:srgbClr val="000000">
                  <a:lumMod val="85000"/>
                  <a:lumOff val="15000"/>
                </a:srgbClr>
              </a:buClr>
              <a:buSzPct val="75000"/>
              <a:defRPr/>
            </a:pPr>
            <a:r>
              <a:rPr lang="en-US" sz="1400" dirty="0">
                <a:solidFill>
                  <a:srgbClr val="000000">
                    <a:lumMod val="85000"/>
                    <a:lumOff val="15000"/>
                  </a:srgbClr>
                </a:solidFill>
                <a:latin typeface="Corbel" panose="020B0503020204020204" pitchFamily="34" charset="0"/>
                <a:ea typeface="Arial" charset="0"/>
                <a:cs typeface="Arial" charset="0"/>
              </a:rPr>
              <a:t>Details about business impact or metric</a:t>
            </a:r>
            <a:endParaRPr lang="en-US" sz="1400" b="1" dirty="0">
              <a:solidFill>
                <a:srgbClr val="000000">
                  <a:lumMod val="85000"/>
                  <a:lumOff val="15000"/>
                </a:srgbClr>
              </a:solidFill>
              <a:latin typeface="Corbel" panose="020B0503020204020204" pitchFamily="34" charset="0"/>
              <a:ea typeface="Arial" charset="0"/>
              <a:cs typeface="Arial" charset="0"/>
            </a:endParaRPr>
          </a:p>
        </p:txBody>
      </p:sp>
      <p:sp>
        <p:nvSpPr>
          <p:cNvPr id="13" name="TextBox 12"/>
          <p:cNvSpPr txBox="1"/>
          <p:nvPr/>
        </p:nvSpPr>
        <p:spPr>
          <a:xfrm>
            <a:off x="4833846" y="1562069"/>
            <a:ext cx="2166239" cy="1024718"/>
          </a:xfrm>
          <a:prstGeom prst="rect">
            <a:avLst/>
          </a:prstGeom>
          <a:noFill/>
        </p:spPr>
        <p:txBody>
          <a:bodyPr wrap="square" numCol="1" rtlCol="0">
            <a:noAutofit/>
          </a:bodyPr>
          <a:lstStyle/>
          <a:p>
            <a:pPr lvl="0">
              <a:buClr>
                <a:srgbClr val="000000">
                  <a:lumMod val="85000"/>
                  <a:lumOff val="15000"/>
                </a:srgbClr>
              </a:buClr>
              <a:buSzPct val="75000"/>
              <a:defRPr/>
            </a:pPr>
            <a:r>
              <a:rPr lang="en-US" sz="1400" b="1" dirty="0">
                <a:solidFill>
                  <a:srgbClr val="000000">
                    <a:lumMod val="85000"/>
                    <a:lumOff val="15000"/>
                  </a:srgbClr>
                </a:solidFill>
                <a:latin typeface="Corbel" panose="020B0503020204020204" pitchFamily="34" charset="0"/>
                <a:ea typeface="Arial" charset="0"/>
                <a:cs typeface="Arial" charset="0"/>
              </a:rPr>
              <a:t>Business Impact or Metric</a:t>
            </a:r>
          </a:p>
          <a:p>
            <a:pPr lvl="0">
              <a:buClr>
                <a:srgbClr val="000000">
                  <a:lumMod val="85000"/>
                  <a:lumOff val="15000"/>
                </a:srgbClr>
              </a:buClr>
              <a:buSzPct val="75000"/>
              <a:defRPr/>
            </a:pPr>
            <a:r>
              <a:rPr lang="en-US" sz="1400" dirty="0">
                <a:solidFill>
                  <a:srgbClr val="000000">
                    <a:lumMod val="85000"/>
                    <a:lumOff val="15000"/>
                  </a:srgbClr>
                </a:solidFill>
                <a:latin typeface="Corbel" panose="020B0503020204020204" pitchFamily="34" charset="0"/>
                <a:ea typeface="Arial" charset="0"/>
                <a:cs typeface="Arial" charset="0"/>
              </a:rPr>
              <a:t>Details about business impact or metric</a:t>
            </a:r>
            <a:endParaRPr lang="en-US" sz="1400" b="1" dirty="0">
              <a:solidFill>
                <a:srgbClr val="000000">
                  <a:lumMod val="85000"/>
                  <a:lumOff val="15000"/>
                </a:srgbClr>
              </a:solidFill>
              <a:latin typeface="Corbel" panose="020B0503020204020204" pitchFamily="34" charset="0"/>
              <a:ea typeface="Arial" charset="0"/>
              <a:cs typeface="Arial" charset="0"/>
            </a:endParaRPr>
          </a:p>
        </p:txBody>
      </p:sp>
      <p:sp>
        <p:nvSpPr>
          <p:cNvPr id="15" name="TextBox 14"/>
          <p:cNvSpPr txBox="1"/>
          <p:nvPr/>
        </p:nvSpPr>
        <p:spPr>
          <a:xfrm>
            <a:off x="1580970" y="4121761"/>
            <a:ext cx="2166239" cy="1024718"/>
          </a:xfrm>
          <a:prstGeom prst="rect">
            <a:avLst/>
          </a:prstGeom>
          <a:noFill/>
        </p:spPr>
        <p:txBody>
          <a:bodyPr wrap="square" numCol="1" rtlCol="0">
            <a:noAutofit/>
          </a:bodyPr>
          <a:lstStyle/>
          <a:p>
            <a:pPr lvl="0">
              <a:buClr>
                <a:srgbClr val="000000">
                  <a:lumMod val="85000"/>
                  <a:lumOff val="15000"/>
                </a:srgbClr>
              </a:buClr>
              <a:buSzPct val="75000"/>
              <a:defRPr/>
            </a:pPr>
            <a:r>
              <a:rPr lang="en-US" sz="1400" b="1" dirty="0">
                <a:solidFill>
                  <a:srgbClr val="000000">
                    <a:lumMod val="85000"/>
                    <a:lumOff val="15000"/>
                  </a:srgbClr>
                </a:solidFill>
                <a:latin typeface="Corbel" panose="020B0503020204020204" pitchFamily="34" charset="0"/>
                <a:ea typeface="Arial" charset="0"/>
                <a:cs typeface="Arial" charset="0"/>
              </a:rPr>
              <a:t>Business Impact or Metric</a:t>
            </a:r>
          </a:p>
          <a:p>
            <a:pPr lvl="0">
              <a:buClr>
                <a:srgbClr val="000000">
                  <a:lumMod val="85000"/>
                  <a:lumOff val="15000"/>
                </a:srgbClr>
              </a:buClr>
              <a:buSzPct val="75000"/>
              <a:defRPr/>
            </a:pPr>
            <a:r>
              <a:rPr lang="en-US" sz="1400" dirty="0">
                <a:solidFill>
                  <a:srgbClr val="000000">
                    <a:lumMod val="85000"/>
                    <a:lumOff val="15000"/>
                  </a:srgbClr>
                </a:solidFill>
                <a:latin typeface="Corbel" panose="020B0503020204020204" pitchFamily="34" charset="0"/>
                <a:ea typeface="Arial" charset="0"/>
                <a:cs typeface="Arial" charset="0"/>
              </a:rPr>
              <a:t>Details about business impact or metric</a:t>
            </a:r>
            <a:endParaRPr lang="en-US" sz="1400" b="1" dirty="0">
              <a:solidFill>
                <a:srgbClr val="000000">
                  <a:lumMod val="85000"/>
                  <a:lumOff val="15000"/>
                </a:srgbClr>
              </a:solidFill>
              <a:latin typeface="Corbel" panose="020B0503020204020204" pitchFamily="34" charset="0"/>
              <a:ea typeface="Arial" charset="0"/>
              <a:cs typeface="Arial" charset="0"/>
            </a:endParaRPr>
          </a:p>
        </p:txBody>
      </p:sp>
      <p:sp>
        <p:nvSpPr>
          <p:cNvPr id="16" name="TextBox 15"/>
          <p:cNvSpPr txBox="1"/>
          <p:nvPr/>
        </p:nvSpPr>
        <p:spPr>
          <a:xfrm>
            <a:off x="4833846" y="4121761"/>
            <a:ext cx="2166239" cy="1024718"/>
          </a:xfrm>
          <a:prstGeom prst="rect">
            <a:avLst/>
          </a:prstGeom>
          <a:noFill/>
        </p:spPr>
        <p:txBody>
          <a:bodyPr wrap="square" numCol="1" rtlCol="0">
            <a:noAutofit/>
          </a:bodyPr>
          <a:lstStyle/>
          <a:p>
            <a:pPr lvl="0">
              <a:buClr>
                <a:srgbClr val="000000">
                  <a:lumMod val="85000"/>
                  <a:lumOff val="15000"/>
                </a:srgbClr>
              </a:buClr>
              <a:buSzPct val="75000"/>
              <a:defRPr/>
            </a:pPr>
            <a:r>
              <a:rPr lang="en-US" sz="1400" b="1" dirty="0">
                <a:solidFill>
                  <a:srgbClr val="000000">
                    <a:lumMod val="85000"/>
                    <a:lumOff val="15000"/>
                  </a:srgbClr>
                </a:solidFill>
                <a:latin typeface="Corbel" panose="020B0503020204020204" pitchFamily="34" charset="0"/>
                <a:ea typeface="Arial" charset="0"/>
                <a:cs typeface="Arial" charset="0"/>
              </a:rPr>
              <a:t>Business Impact or Metric</a:t>
            </a:r>
          </a:p>
          <a:p>
            <a:pPr lvl="0">
              <a:buClr>
                <a:srgbClr val="000000">
                  <a:lumMod val="85000"/>
                  <a:lumOff val="15000"/>
                </a:srgbClr>
              </a:buClr>
              <a:buSzPct val="75000"/>
              <a:defRPr/>
            </a:pPr>
            <a:r>
              <a:rPr lang="en-US" sz="1400" dirty="0">
                <a:solidFill>
                  <a:srgbClr val="000000">
                    <a:lumMod val="85000"/>
                    <a:lumOff val="15000"/>
                  </a:srgbClr>
                </a:solidFill>
                <a:latin typeface="Corbel" panose="020B0503020204020204" pitchFamily="34" charset="0"/>
                <a:ea typeface="Arial" charset="0"/>
                <a:cs typeface="Arial" charset="0"/>
              </a:rPr>
              <a:t>Details about business impact or metric</a:t>
            </a:r>
            <a:endParaRPr lang="en-US" sz="1400" b="1" dirty="0">
              <a:solidFill>
                <a:srgbClr val="000000">
                  <a:lumMod val="85000"/>
                  <a:lumOff val="15000"/>
                </a:srgbClr>
              </a:solidFill>
              <a:latin typeface="Corbel" panose="020B0503020204020204" pitchFamily="34" charset="0"/>
              <a:ea typeface="Arial" charset="0"/>
              <a:cs typeface="Arial" charset="0"/>
            </a:endParaRPr>
          </a:p>
        </p:txBody>
      </p:sp>
      <p:graphicFrame>
        <p:nvGraphicFramePr>
          <p:cNvPr id="23" name="Chart 22"/>
          <p:cNvGraphicFramePr/>
          <p:nvPr>
            <p:extLst>
              <p:ext uri="{D42A27DB-BD31-4B8C-83A1-F6EECF244321}">
                <p14:modId xmlns:p14="http://schemas.microsoft.com/office/powerpoint/2010/main" val="597322413"/>
              </p:ext>
            </p:extLst>
          </p:nvPr>
        </p:nvGraphicFramePr>
        <p:xfrm>
          <a:off x="6804212" y="944563"/>
          <a:ext cx="5284694" cy="4831030"/>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p:cNvSpPr txBox="1"/>
          <p:nvPr/>
        </p:nvSpPr>
        <p:spPr>
          <a:xfrm>
            <a:off x="2569234" y="342743"/>
            <a:ext cx="6008096" cy="395173"/>
          </a:xfrm>
          <a:prstGeom prst="rect">
            <a:avLst/>
          </a:prstGeom>
          <a:noFill/>
        </p:spPr>
        <p:txBody>
          <a:bodyPr wrap="square" rtlCol="0">
            <a:spAutoFit/>
          </a:bodyPr>
          <a:lstStyle/>
          <a:p>
            <a:pPr>
              <a:lnSpc>
                <a:spcPct val="80000"/>
              </a:lnSpc>
            </a:pPr>
            <a:r>
              <a:rPr lang="en-US" sz="2400" b="1" dirty="0">
                <a:solidFill>
                  <a:srgbClr val="6D6E71"/>
                </a:solidFill>
                <a:latin typeface="Corbel" panose="020B0503020204020204" pitchFamily="34" charset="0"/>
                <a:ea typeface="Franklin Gothic Demi" charset="0"/>
                <a:cs typeface="Franklin Gothic Demi" charset="0"/>
              </a:rPr>
              <a:t>Business Impact or Metrics Detail #2</a:t>
            </a:r>
          </a:p>
        </p:txBody>
      </p:sp>
    </p:spTree>
    <p:extLst>
      <p:ext uri="{BB962C8B-B14F-4D97-AF65-F5344CB8AC3E}">
        <p14:creationId xmlns:p14="http://schemas.microsoft.com/office/powerpoint/2010/main" val="285625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18"/>
          <p:cNvSpPr/>
          <p:nvPr/>
        </p:nvSpPr>
        <p:spPr>
          <a:xfrm>
            <a:off x="661390" y="1661553"/>
            <a:ext cx="2701325" cy="4316506"/>
          </a:xfrm>
          <a:custGeom>
            <a:avLst/>
            <a:gdLst>
              <a:gd name="connsiteX0" fmla="*/ 0 w 2701325"/>
              <a:gd name="connsiteY0" fmla="*/ 270133 h 4316506"/>
              <a:gd name="connsiteX1" fmla="*/ 270133 w 2701325"/>
              <a:gd name="connsiteY1" fmla="*/ 0 h 4316506"/>
              <a:gd name="connsiteX2" fmla="*/ 2431193 w 2701325"/>
              <a:gd name="connsiteY2" fmla="*/ 0 h 4316506"/>
              <a:gd name="connsiteX3" fmla="*/ 2701326 w 2701325"/>
              <a:gd name="connsiteY3" fmla="*/ 270133 h 4316506"/>
              <a:gd name="connsiteX4" fmla="*/ 2701325 w 2701325"/>
              <a:gd name="connsiteY4" fmla="*/ 4046374 h 4316506"/>
              <a:gd name="connsiteX5" fmla="*/ 2431192 w 2701325"/>
              <a:gd name="connsiteY5" fmla="*/ 4316507 h 4316506"/>
              <a:gd name="connsiteX6" fmla="*/ 270133 w 2701325"/>
              <a:gd name="connsiteY6" fmla="*/ 4316506 h 4316506"/>
              <a:gd name="connsiteX7" fmla="*/ 0 w 2701325"/>
              <a:gd name="connsiteY7" fmla="*/ 4046373 h 4316506"/>
              <a:gd name="connsiteX8" fmla="*/ 0 w 2701325"/>
              <a:gd name="connsiteY8" fmla="*/ 270133 h 43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325" h="4316506">
                <a:moveTo>
                  <a:pt x="0" y="270133"/>
                </a:moveTo>
                <a:cubicBezTo>
                  <a:pt x="0" y="120943"/>
                  <a:pt x="120943" y="0"/>
                  <a:pt x="270133" y="0"/>
                </a:cubicBezTo>
                <a:lnTo>
                  <a:pt x="2431193" y="0"/>
                </a:lnTo>
                <a:cubicBezTo>
                  <a:pt x="2580383" y="0"/>
                  <a:pt x="2701326" y="120943"/>
                  <a:pt x="2701326" y="270133"/>
                </a:cubicBezTo>
                <a:cubicBezTo>
                  <a:pt x="2701326" y="1528880"/>
                  <a:pt x="2701325" y="2787627"/>
                  <a:pt x="2701325" y="4046374"/>
                </a:cubicBezTo>
                <a:cubicBezTo>
                  <a:pt x="2701325" y="4195564"/>
                  <a:pt x="2580382" y="4316507"/>
                  <a:pt x="2431192" y="4316507"/>
                </a:cubicBezTo>
                <a:lnTo>
                  <a:pt x="270133" y="4316506"/>
                </a:lnTo>
                <a:cubicBezTo>
                  <a:pt x="120943" y="4316506"/>
                  <a:pt x="0" y="4195563"/>
                  <a:pt x="0" y="4046373"/>
                </a:cubicBezTo>
                <a:lnTo>
                  <a:pt x="0" y="270133"/>
                </a:lnTo>
                <a:close/>
              </a:path>
            </a:pathLst>
          </a:custGeom>
          <a:solidFill>
            <a:srgbClr val="24CBD3"/>
          </a:solidFill>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433832" tIns="2160434" rIns="433832" bIns="1297134" numCol="1" spcCol="1270" anchor="ctr" anchorCtr="0">
            <a:noAutofit/>
          </a:bodyPr>
          <a:lstStyle/>
          <a:p>
            <a:pPr lvl="0" algn="ctr" defTabSz="2711450">
              <a:lnSpc>
                <a:spcPct val="90000"/>
              </a:lnSpc>
              <a:spcBef>
                <a:spcPct val="0"/>
              </a:spcBef>
              <a:spcAft>
                <a:spcPct val="35000"/>
              </a:spcAft>
            </a:pPr>
            <a:endParaRPr lang="en-US" sz="6100" kern="1200" dirty="0"/>
          </a:p>
        </p:txBody>
      </p:sp>
      <p:sp>
        <p:nvSpPr>
          <p:cNvPr id="21" name="Freeform 20"/>
          <p:cNvSpPr/>
          <p:nvPr/>
        </p:nvSpPr>
        <p:spPr>
          <a:xfrm>
            <a:off x="3443755" y="1661553"/>
            <a:ext cx="2701325" cy="4316506"/>
          </a:xfrm>
          <a:custGeom>
            <a:avLst/>
            <a:gdLst>
              <a:gd name="connsiteX0" fmla="*/ 0 w 2701325"/>
              <a:gd name="connsiteY0" fmla="*/ 270133 h 4316506"/>
              <a:gd name="connsiteX1" fmla="*/ 270133 w 2701325"/>
              <a:gd name="connsiteY1" fmla="*/ 0 h 4316506"/>
              <a:gd name="connsiteX2" fmla="*/ 2431193 w 2701325"/>
              <a:gd name="connsiteY2" fmla="*/ 0 h 4316506"/>
              <a:gd name="connsiteX3" fmla="*/ 2701326 w 2701325"/>
              <a:gd name="connsiteY3" fmla="*/ 270133 h 4316506"/>
              <a:gd name="connsiteX4" fmla="*/ 2701325 w 2701325"/>
              <a:gd name="connsiteY4" fmla="*/ 4046374 h 4316506"/>
              <a:gd name="connsiteX5" fmla="*/ 2431192 w 2701325"/>
              <a:gd name="connsiteY5" fmla="*/ 4316507 h 4316506"/>
              <a:gd name="connsiteX6" fmla="*/ 270133 w 2701325"/>
              <a:gd name="connsiteY6" fmla="*/ 4316506 h 4316506"/>
              <a:gd name="connsiteX7" fmla="*/ 0 w 2701325"/>
              <a:gd name="connsiteY7" fmla="*/ 4046373 h 4316506"/>
              <a:gd name="connsiteX8" fmla="*/ 0 w 2701325"/>
              <a:gd name="connsiteY8" fmla="*/ 270133 h 43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325" h="4316506">
                <a:moveTo>
                  <a:pt x="0" y="270133"/>
                </a:moveTo>
                <a:cubicBezTo>
                  <a:pt x="0" y="120943"/>
                  <a:pt x="120943" y="0"/>
                  <a:pt x="270133" y="0"/>
                </a:cubicBezTo>
                <a:lnTo>
                  <a:pt x="2431193" y="0"/>
                </a:lnTo>
                <a:cubicBezTo>
                  <a:pt x="2580383" y="0"/>
                  <a:pt x="2701326" y="120943"/>
                  <a:pt x="2701326" y="270133"/>
                </a:cubicBezTo>
                <a:cubicBezTo>
                  <a:pt x="2701326" y="1528880"/>
                  <a:pt x="2701325" y="2787627"/>
                  <a:pt x="2701325" y="4046374"/>
                </a:cubicBezTo>
                <a:cubicBezTo>
                  <a:pt x="2701325" y="4195564"/>
                  <a:pt x="2580382" y="4316507"/>
                  <a:pt x="2431192" y="4316507"/>
                </a:cubicBezTo>
                <a:lnTo>
                  <a:pt x="270133" y="4316506"/>
                </a:lnTo>
                <a:cubicBezTo>
                  <a:pt x="120943" y="4316506"/>
                  <a:pt x="0" y="4195563"/>
                  <a:pt x="0" y="4046373"/>
                </a:cubicBezTo>
                <a:lnTo>
                  <a:pt x="0" y="270133"/>
                </a:lnTo>
                <a:close/>
              </a:path>
            </a:pathLst>
          </a:custGeom>
          <a:solidFill>
            <a:srgbClr val="6D6E71"/>
          </a:solidFill>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433832" tIns="2160434" rIns="433832" bIns="1297134" numCol="1" spcCol="1270" anchor="ctr" anchorCtr="0">
            <a:noAutofit/>
          </a:bodyPr>
          <a:lstStyle/>
          <a:p>
            <a:pPr lvl="0" algn="ctr" defTabSz="2711450">
              <a:lnSpc>
                <a:spcPct val="90000"/>
              </a:lnSpc>
              <a:spcBef>
                <a:spcPct val="0"/>
              </a:spcBef>
              <a:spcAft>
                <a:spcPct val="35000"/>
              </a:spcAft>
            </a:pPr>
            <a:endParaRPr lang="en-US" sz="6100" kern="1200"/>
          </a:p>
        </p:txBody>
      </p:sp>
      <p:sp>
        <p:nvSpPr>
          <p:cNvPr id="23" name="Freeform 22"/>
          <p:cNvSpPr/>
          <p:nvPr/>
        </p:nvSpPr>
        <p:spPr>
          <a:xfrm>
            <a:off x="6226120" y="1661553"/>
            <a:ext cx="2701325" cy="4316506"/>
          </a:xfrm>
          <a:custGeom>
            <a:avLst/>
            <a:gdLst>
              <a:gd name="connsiteX0" fmla="*/ 0 w 2701325"/>
              <a:gd name="connsiteY0" fmla="*/ 270133 h 4316506"/>
              <a:gd name="connsiteX1" fmla="*/ 270133 w 2701325"/>
              <a:gd name="connsiteY1" fmla="*/ 0 h 4316506"/>
              <a:gd name="connsiteX2" fmla="*/ 2431193 w 2701325"/>
              <a:gd name="connsiteY2" fmla="*/ 0 h 4316506"/>
              <a:gd name="connsiteX3" fmla="*/ 2701326 w 2701325"/>
              <a:gd name="connsiteY3" fmla="*/ 270133 h 4316506"/>
              <a:gd name="connsiteX4" fmla="*/ 2701325 w 2701325"/>
              <a:gd name="connsiteY4" fmla="*/ 4046374 h 4316506"/>
              <a:gd name="connsiteX5" fmla="*/ 2431192 w 2701325"/>
              <a:gd name="connsiteY5" fmla="*/ 4316507 h 4316506"/>
              <a:gd name="connsiteX6" fmla="*/ 270133 w 2701325"/>
              <a:gd name="connsiteY6" fmla="*/ 4316506 h 4316506"/>
              <a:gd name="connsiteX7" fmla="*/ 0 w 2701325"/>
              <a:gd name="connsiteY7" fmla="*/ 4046373 h 4316506"/>
              <a:gd name="connsiteX8" fmla="*/ 0 w 2701325"/>
              <a:gd name="connsiteY8" fmla="*/ 270133 h 43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325" h="4316506">
                <a:moveTo>
                  <a:pt x="0" y="270133"/>
                </a:moveTo>
                <a:cubicBezTo>
                  <a:pt x="0" y="120943"/>
                  <a:pt x="120943" y="0"/>
                  <a:pt x="270133" y="0"/>
                </a:cubicBezTo>
                <a:lnTo>
                  <a:pt x="2431193" y="0"/>
                </a:lnTo>
                <a:cubicBezTo>
                  <a:pt x="2580383" y="0"/>
                  <a:pt x="2701326" y="120943"/>
                  <a:pt x="2701326" y="270133"/>
                </a:cubicBezTo>
                <a:cubicBezTo>
                  <a:pt x="2701326" y="1528880"/>
                  <a:pt x="2701325" y="2787627"/>
                  <a:pt x="2701325" y="4046374"/>
                </a:cubicBezTo>
                <a:cubicBezTo>
                  <a:pt x="2701325" y="4195564"/>
                  <a:pt x="2580382" y="4316507"/>
                  <a:pt x="2431192" y="4316507"/>
                </a:cubicBezTo>
                <a:lnTo>
                  <a:pt x="270133" y="4316506"/>
                </a:lnTo>
                <a:cubicBezTo>
                  <a:pt x="120943" y="4316506"/>
                  <a:pt x="0" y="4195563"/>
                  <a:pt x="0" y="4046373"/>
                </a:cubicBezTo>
                <a:lnTo>
                  <a:pt x="0" y="270133"/>
                </a:lnTo>
                <a:close/>
              </a:path>
            </a:pathLst>
          </a:custGeom>
          <a:solidFill>
            <a:srgbClr val="84BF56"/>
          </a:solidFill>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433832" tIns="2160434" rIns="433832" bIns="1297134" numCol="1" spcCol="1270" anchor="ctr" anchorCtr="0">
            <a:noAutofit/>
          </a:bodyPr>
          <a:lstStyle/>
          <a:p>
            <a:pPr lvl="0" algn="ctr" defTabSz="2711450">
              <a:lnSpc>
                <a:spcPct val="90000"/>
              </a:lnSpc>
              <a:spcBef>
                <a:spcPct val="0"/>
              </a:spcBef>
              <a:spcAft>
                <a:spcPct val="35000"/>
              </a:spcAft>
            </a:pPr>
            <a:endParaRPr lang="en-US" sz="6100" kern="1200"/>
          </a:p>
        </p:txBody>
      </p:sp>
      <p:sp>
        <p:nvSpPr>
          <p:cNvPr id="25" name="Freeform 24"/>
          <p:cNvSpPr/>
          <p:nvPr/>
        </p:nvSpPr>
        <p:spPr>
          <a:xfrm>
            <a:off x="9008485" y="1661553"/>
            <a:ext cx="2701325" cy="4316506"/>
          </a:xfrm>
          <a:custGeom>
            <a:avLst/>
            <a:gdLst>
              <a:gd name="connsiteX0" fmla="*/ 0 w 2701325"/>
              <a:gd name="connsiteY0" fmla="*/ 270133 h 4316506"/>
              <a:gd name="connsiteX1" fmla="*/ 270133 w 2701325"/>
              <a:gd name="connsiteY1" fmla="*/ 0 h 4316506"/>
              <a:gd name="connsiteX2" fmla="*/ 2431193 w 2701325"/>
              <a:gd name="connsiteY2" fmla="*/ 0 h 4316506"/>
              <a:gd name="connsiteX3" fmla="*/ 2701326 w 2701325"/>
              <a:gd name="connsiteY3" fmla="*/ 270133 h 4316506"/>
              <a:gd name="connsiteX4" fmla="*/ 2701325 w 2701325"/>
              <a:gd name="connsiteY4" fmla="*/ 4046374 h 4316506"/>
              <a:gd name="connsiteX5" fmla="*/ 2431192 w 2701325"/>
              <a:gd name="connsiteY5" fmla="*/ 4316507 h 4316506"/>
              <a:gd name="connsiteX6" fmla="*/ 270133 w 2701325"/>
              <a:gd name="connsiteY6" fmla="*/ 4316506 h 4316506"/>
              <a:gd name="connsiteX7" fmla="*/ 0 w 2701325"/>
              <a:gd name="connsiteY7" fmla="*/ 4046373 h 4316506"/>
              <a:gd name="connsiteX8" fmla="*/ 0 w 2701325"/>
              <a:gd name="connsiteY8" fmla="*/ 270133 h 431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1325" h="4316506">
                <a:moveTo>
                  <a:pt x="0" y="270133"/>
                </a:moveTo>
                <a:cubicBezTo>
                  <a:pt x="0" y="120943"/>
                  <a:pt x="120943" y="0"/>
                  <a:pt x="270133" y="0"/>
                </a:cubicBezTo>
                <a:lnTo>
                  <a:pt x="2431193" y="0"/>
                </a:lnTo>
                <a:cubicBezTo>
                  <a:pt x="2580383" y="0"/>
                  <a:pt x="2701326" y="120943"/>
                  <a:pt x="2701326" y="270133"/>
                </a:cubicBezTo>
                <a:cubicBezTo>
                  <a:pt x="2701326" y="1528880"/>
                  <a:pt x="2701325" y="2787627"/>
                  <a:pt x="2701325" y="4046374"/>
                </a:cubicBezTo>
                <a:cubicBezTo>
                  <a:pt x="2701325" y="4195564"/>
                  <a:pt x="2580382" y="4316507"/>
                  <a:pt x="2431192" y="4316507"/>
                </a:cubicBezTo>
                <a:lnTo>
                  <a:pt x="270133" y="4316506"/>
                </a:lnTo>
                <a:cubicBezTo>
                  <a:pt x="120943" y="4316506"/>
                  <a:pt x="0" y="4195563"/>
                  <a:pt x="0" y="4046373"/>
                </a:cubicBezTo>
                <a:lnTo>
                  <a:pt x="0" y="270133"/>
                </a:lnTo>
                <a:close/>
              </a:path>
            </a:pathLst>
          </a:custGeom>
          <a:solidFill>
            <a:srgbClr val="F37127"/>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433832" tIns="2160434" rIns="433832" bIns="1297134" numCol="1" spcCol="1270" anchor="ctr" anchorCtr="0">
            <a:noAutofit/>
          </a:bodyPr>
          <a:lstStyle/>
          <a:p>
            <a:pPr lvl="0" algn="ctr" defTabSz="2711450">
              <a:lnSpc>
                <a:spcPct val="90000"/>
              </a:lnSpc>
              <a:spcBef>
                <a:spcPct val="0"/>
              </a:spcBef>
              <a:spcAft>
                <a:spcPct val="35000"/>
              </a:spcAft>
            </a:pPr>
            <a:endParaRPr lang="en-US" sz="6100" kern="1200"/>
          </a:p>
        </p:txBody>
      </p:sp>
      <p:sp>
        <p:nvSpPr>
          <p:cNvPr id="27" name="Left-Right Arrow 26"/>
          <p:cNvSpPr/>
          <p:nvPr/>
        </p:nvSpPr>
        <p:spPr>
          <a:xfrm>
            <a:off x="1100955" y="4929189"/>
            <a:ext cx="10169289" cy="833043"/>
          </a:xfrm>
          <a:prstGeom prst="leftRightArrow">
            <a:avLst/>
          </a:prstGeom>
          <a:solidFill>
            <a:schemeClr val="bg1"/>
          </a:solidFill>
        </p:spPr>
        <p:style>
          <a:lnRef idx="0">
            <a:schemeClr val="lt1">
              <a:hueOff val="0"/>
              <a:satOff val="0"/>
              <a:lumOff val="0"/>
              <a:alphaOff val="0"/>
            </a:schemeClr>
          </a:lnRef>
          <a:fillRef idx="3">
            <a:schemeClr val="accent2">
              <a:tint val="40000"/>
              <a:hueOff val="0"/>
              <a:satOff val="0"/>
              <a:lumOff val="0"/>
              <a:alphaOff val="0"/>
            </a:schemeClr>
          </a:fillRef>
          <a:effectRef idx="2">
            <a:schemeClr val="accent2">
              <a:tint val="40000"/>
              <a:hueOff val="0"/>
              <a:satOff val="0"/>
              <a:lumOff val="0"/>
              <a:alphaOff val="0"/>
            </a:schemeClr>
          </a:effectRef>
          <a:fontRef idx="minor">
            <a:schemeClr val="dk1">
              <a:hueOff val="0"/>
              <a:satOff val="0"/>
              <a:lumOff val="0"/>
              <a:alphaOff val="0"/>
            </a:schemeClr>
          </a:fontRef>
        </p:style>
      </p:sp>
      <p:sp>
        <p:nvSpPr>
          <p:cNvPr id="47" name="Oval 46"/>
          <p:cNvSpPr/>
          <p:nvPr/>
        </p:nvSpPr>
        <p:spPr>
          <a:xfrm flipH="1">
            <a:off x="1680497" y="1972834"/>
            <a:ext cx="663110" cy="663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r>
              <a:rPr lang="en-AU" sz="2400" b="1" dirty="0">
                <a:solidFill>
                  <a:schemeClr val="bg1"/>
                </a:solidFill>
                <a:latin typeface="Corbel" panose="020B0503020204020204" pitchFamily="34" charset="0"/>
                <a:ea typeface="Arial Black" charset="0"/>
                <a:cs typeface="Arial Black" charset="0"/>
              </a:rPr>
              <a:t>1</a:t>
            </a:r>
          </a:p>
        </p:txBody>
      </p:sp>
      <p:sp>
        <p:nvSpPr>
          <p:cNvPr id="55" name="TextBox 54"/>
          <p:cNvSpPr txBox="1"/>
          <p:nvPr/>
        </p:nvSpPr>
        <p:spPr>
          <a:xfrm>
            <a:off x="867348" y="2712885"/>
            <a:ext cx="2289409" cy="1686011"/>
          </a:xfrm>
          <a:prstGeom prst="rect">
            <a:avLst/>
          </a:prstGeom>
          <a:noFill/>
        </p:spPr>
        <p:txBody>
          <a:bodyPr wrap="square" numCol="1" rtlCol="0">
            <a:noAutofit/>
          </a:bodyPr>
          <a:lstStyle/>
          <a:p>
            <a:pPr algn="ctr">
              <a:buClr>
                <a:srgbClr val="000000">
                  <a:lumMod val="85000"/>
                  <a:lumOff val="15000"/>
                </a:srgbClr>
              </a:buClr>
              <a:buSzPct val="75000"/>
              <a:defRPr/>
            </a:pPr>
            <a:r>
              <a:rPr lang="en-US" sz="1600" b="1" dirty="0">
                <a:solidFill>
                  <a:schemeClr val="bg1"/>
                </a:solidFill>
                <a:latin typeface="Corbel" panose="020B0503020204020204" pitchFamily="34" charset="0"/>
                <a:ea typeface="Arial" charset="0"/>
                <a:cs typeface="Arial" charset="0"/>
              </a:rPr>
              <a:t>Goal for Q#</a:t>
            </a:r>
            <a:endParaRPr lang="en-US" sz="1600" dirty="0">
              <a:solidFill>
                <a:schemeClr val="bg1"/>
              </a:solidFill>
              <a:latin typeface="Corbel" panose="020B0503020204020204" pitchFamily="34" charset="0"/>
              <a:ea typeface="Arial" charset="0"/>
              <a:cs typeface="Arial" charset="0"/>
            </a:endParaRPr>
          </a:p>
          <a:p>
            <a:pPr lvl="0" algn="ctr">
              <a:buClr>
                <a:srgbClr val="000000">
                  <a:lumMod val="85000"/>
                  <a:lumOff val="15000"/>
                </a:srgbClr>
              </a:buClr>
              <a:buSzPct val="75000"/>
              <a:defRPr/>
            </a:pPr>
            <a:r>
              <a:rPr lang="en-US" sz="1600" dirty="0">
                <a:solidFill>
                  <a:schemeClr val="bg1"/>
                </a:solidFill>
                <a:latin typeface="Corbel" panose="020B0503020204020204" pitchFamily="34" charset="0"/>
                <a:ea typeface="Arial" charset="0"/>
                <a:cs typeface="Arial" charset="0"/>
              </a:rPr>
              <a:t>Details about goal</a:t>
            </a:r>
            <a:endParaRPr lang="en-US" sz="1600" b="1" dirty="0">
              <a:solidFill>
                <a:schemeClr val="bg1"/>
              </a:solidFill>
              <a:latin typeface="Corbel" panose="020B0503020204020204" pitchFamily="34" charset="0"/>
              <a:ea typeface="Arial" charset="0"/>
              <a:cs typeface="Arial" charset="0"/>
            </a:endParaRPr>
          </a:p>
        </p:txBody>
      </p:sp>
      <p:sp>
        <p:nvSpPr>
          <p:cNvPr id="48" name="Oval 47"/>
          <p:cNvSpPr/>
          <p:nvPr/>
        </p:nvSpPr>
        <p:spPr>
          <a:xfrm flipH="1">
            <a:off x="4462862" y="1972834"/>
            <a:ext cx="663110" cy="663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r>
              <a:rPr lang="en-AU" sz="2400" b="1" dirty="0">
                <a:solidFill>
                  <a:schemeClr val="bg1"/>
                </a:solidFill>
                <a:latin typeface="Corbel" panose="020B0503020204020204" pitchFamily="34" charset="0"/>
                <a:ea typeface="Arial Black" charset="0"/>
                <a:cs typeface="Arial Black" charset="0"/>
              </a:rPr>
              <a:t>2</a:t>
            </a:r>
          </a:p>
        </p:txBody>
      </p:sp>
      <p:sp>
        <p:nvSpPr>
          <p:cNvPr id="49" name="TextBox 48"/>
          <p:cNvSpPr txBox="1"/>
          <p:nvPr/>
        </p:nvSpPr>
        <p:spPr>
          <a:xfrm>
            <a:off x="3649713" y="2712885"/>
            <a:ext cx="2289409" cy="1686011"/>
          </a:xfrm>
          <a:prstGeom prst="rect">
            <a:avLst/>
          </a:prstGeom>
          <a:noFill/>
        </p:spPr>
        <p:txBody>
          <a:bodyPr wrap="square" numCol="1" rtlCol="0">
            <a:noAutofit/>
          </a:bodyPr>
          <a:lstStyle/>
          <a:p>
            <a:pPr algn="ctr">
              <a:buClr>
                <a:srgbClr val="000000">
                  <a:lumMod val="85000"/>
                  <a:lumOff val="15000"/>
                </a:srgbClr>
              </a:buClr>
              <a:buSzPct val="75000"/>
              <a:defRPr/>
            </a:pPr>
            <a:r>
              <a:rPr lang="en-US" sz="1600" b="1" dirty="0">
                <a:solidFill>
                  <a:schemeClr val="bg1"/>
                </a:solidFill>
                <a:latin typeface="Corbel" panose="020B0503020204020204" pitchFamily="34" charset="0"/>
                <a:ea typeface="Arial" charset="0"/>
                <a:cs typeface="Arial" charset="0"/>
              </a:rPr>
              <a:t>Goal for Q#</a:t>
            </a:r>
            <a:endParaRPr lang="en-US" sz="1600" dirty="0">
              <a:solidFill>
                <a:schemeClr val="bg1"/>
              </a:solidFill>
              <a:latin typeface="Corbel" panose="020B0503020204020204" pitchFamily="34" charset="0"/>
              <a:ea typeface="Arial" charset="0"/>
              <a:cs typeface="Arial" charset="0"/>
            </a:endParaRPr>
          </a:p>
          <a:p>
            <a:pPr lvl="0" algn="ctr">
              <a:buClr>
                <a:srgbClr val="000000">
                  <a:lumMod val="85000"/>
                  <a:lumOff val="15000"/>
                </a:srgbClr>
              </a:buClr>
              <a:buSzPct val="75000"/>
              <a:defRPr/>
            </a:pPr>
            <a:r>
              <a:rPr lang="en-US" sz="1600" dirty="0">
                <a:solidFill>
                  <a:schemeClr val="bg1"/>
                </a:solidFill>
                <a:latin typeface="Corbel" panose="020B0503020204020204" pitchFamily="34" charset="0"/>
                <a:ea typeface="Arial" charset="0"/>
                <a:cs typeface="Arial" charset="0"/>
              </a:rPr>
              <a:t>Details about goal</a:t>
            </a:r>
            <a:endParaRPr lang="en-US" sz="1600" b="1" dirty="0">
              <a:solidFill>
                <a:schemeClr val="bg1"/>
              </a:solidFill>
              <a:latin typeface="Corbel" panose="020B0503020204020204" pitchFamily="34" charset="0"/>
              <a:ea typeface="Arial" charset="0"/>
              <a:cs typeface="Arial" charset="0"/>
            </a:endParaRPr>
          </a:p>
        </p:txBody>
      </p:sp>
      <p:sp>
        <p:nvSpPr>
          <p:cNvPr id="52" name="Oval 51"/>
          <p:cNvSpPr/>
          <p:nvPr/>
        </p:nvSpPr>
        <p:spPr>
          <a:xfrm flipH="1">
            <a:off x="7245227" y="1972834"/>
            <a:ext cx="663110" cy="663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r>
              <a:rPr lang="en-AU" sz="2400" b="1" dirty="0">
                <a:solidFill>
                  <a:schemeClr val="bg1"/>
                </a:solidFill>
                <a:latin typeface="Corbel" panose="020B0503020204020204" pitchFamily="34" charset="0"/>
                <a:ea typeface="Arial Black" charset="0"/>
                <a:cs typeface="Arial Black" charset="0"/>
              </a:rPr>
              <a:t>3</a:t>
            </a:r>
          </a:p>
        </p:txBody>
      </p:sp>
      <p:sp>
        <p:nvSpPr>
          <p:cNvPr id="54" name="TextBox 53"/>
          <p:cNvSpPr txBox="1"/>
          <p:nvPr/>
        </p:nvSpPr>
        <p:spPr>
          <a:xfrm>
            <a:off x="6432078" y="2712885"/>
            <a:ext cx="2289409" cy="1686011"/>
          </a:xfrm>
          <a:prstGeom prst="rect">
            <a:avLst/>
          </a:prstGeom>
          <a:noFill/>
        </p:spPr>
        <p:txBody>
          <a:bodyPr wrap="square" numCol="1" rtlCol="0">
            <a:noAutofit/>
          </a:bodyPr>
          <a:lstStyle/>
          <a:p>
            <a:pPr algn="ctr">
              <a:buClr>
                <a:srgbClr val="000000">
                  <a:lumMod val="85000"/>
                  <a:lumOff val="15000"/>
                </a:srgbClr>
              </a:buClr>
              <a:buSzPct val="75000"/>
              <a:defRPr/>
            </a:pPr>
            <a:r>
              <a:rPr lang="en-US" sz="1600" b="1" dirty="0">
                <a:solidFill>
                  <a:schemeClr val="bg1"/>
                </a:solidFill>
                <a:latin typeface="Corbel" panose="020B0503020204020204" pitchFamily="34" charset="0"/>
                <a:ea typeface="Arial" charset="0"/>
                <a:cs typeface="Arial" charset="0"/>
              </a:rPr>
              <a:t>Goal for Q#</a:t>
            </a:r>
            <a:endParaRPr lang="en-US" sz="1600" dirty="0">
              <a:solidFill>
                <a:schemeClr val="bg1"/>
              </a:solidFill>
              <a:latin typeface="Corbel" panose="020B0503020204020204" pitchFamily="34" charset="0"/>
              <a:ea typeface="Arial" charset="0"/>
              <a:cs typeface="Arial" charset="0"/>
            </a:endParaRPr>
          </a:p>
          <a:p>
            <a:pPr lvl="0" algn="ctr">
              <a:buClr>
                <a:srgbClr val="000000">
                  <a:lumMod val="85000"/>
                  <a:lumOff val="15000"/>
                </a:srgbClr>
              </a:buClr>
              <a:buSzPct val="75000"/>
              <a:defRPr/>
            </a:pPr>
            <a:r>
              <a:rPr lang="en-US" sz="1600" dirty="0">
                <a:solidFill>
                  <a:schemeClr val="bg1"/>
                </a:solidFill>
                <a:latin typeface="Corbel" panose="020B0503020204020204" pitchFamily="34" charset="0"/>
                <a:ea typeface="Arial" charset="0"/>
                <a:cs typeface="Arial" charset="0"/>
              </a:rPr>
              <a:t>Details about goal</a:t>
            </a:r>
            <a:endParaRPr lang="en-US" sz="1600" b="1" dirty="0">
              <a:solidFill>
                <a:schemeClr val="bg1"/>
              </a:solidFill>
              <a:latin typeface="Corbel" panose="020B0503020204020204" pitchFamily="34" charset="0"/>
              <a:ea typeface="Arial" charset="0"/>
              <a:cs typeface="Arial" charset="0"/>
            </a:endParaRPr>
          </a:p>
        </p:txBody>
      </p:sp>
      <p:sp>
        <p:nvSpPr>
          <p:cNvPr id="56" name="Oval 55"/>
          <p:cNvSpPr/>
          <p:nvPr/>
        </p:nvSpPr>
        <p:spPr>
          <a:xfrm flipH="1">
            <a:off x="10006356" y="1972834"/>
            <a:ext cx="663110" cy="6632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rtlCol="0" anchor="ctr"/>
          <a:lstStyle/>
          <a:p>
            <a:pPr algn="ctr"/>
            <a:r>
              <a:rPr lang="en-AU" sz="2400" b="1" dirty="0">
                <a:solidFill>
                  <a:schemeClr val="bg1"/>
                </a:solidFill>
                <a:latin typeface="Corbel" panose="020B0503020204020204" pitchFamily="34" charset="0"/>
                <a:ea typeface="Arial Black" charset="0"/>
                <a:cs typeface="Arial Black" charset="0"/>
              </a:rPr>
              <a:t>4</a:t>
            </a:r>
          </a:p>
        </p:txBody>
      </p:sp>
      <p:sp>
        <p:nvSpPr>
          <p:cNvPr id="57" name="TextBox 56"/>
          <p:cNvSpPr txBox="1"/>
          <p:nvPr/>
        </p:nvSpPr>
        <p:spPr>
          <a:xfrm>
            <a:off x="9193207" y="2712885"/>
            <a:ext cx="2289409" cy="1686011"/>
          </a:xfrm>
          <a:prstGeom prst="rect">
            <a:avLst/>
          </a:prstGeom>
          <a:noFill/>
        </p:spPr>
        <p:txBody>
          <a:bodyPr wrap="square" numCol="1" rtlCol="0">
            <a:noAutofit/>
          </a:bodyPr>
          <a:lstStyle/>
          <a:p>
            <a:pPr algn="ctr">
              <a:buClr>
                <a:srgbClr val="000000">
                  <a:lumMod val="85000"/>
                  <a:lumOff val="15000"/>
                </a:srgbClr>
              </a:buClr>
              <a:buSzPct val="75000"/>
              <a:defRPr/>
            </a:pPr>
            <a:r>
              <a:rPr lang="en-US" sz="1600" b="1" dirty="0">
                <a:solidFill>
                  <a:schemeClr val="bg1"/>
                </a:solidFill>
                <a:latin typeface="Corbel" panose="020B0503020204020204" pitchFamily="34" charset="0"/>
                <a:ea typeface="Arial" charset="0"/>
                <a:cs typeface="Arial" charset="0"/>
              </a:rPr>
              <a:t>Goal for Q#</a:t>
            </a:r>
            <a:endParaRPr lang="en-US" sz="1600" dirty="0">
              <a:solidFill>
                <a:schemeClr val="bg1"/>
              </a:solidFill>
              <a:latin typeface="Corbel" panose="020B0503020204020204" pitchFamily="34" charset="0"/>
              <a:ea typeface="Arial" charset="0"/>
              <a:cs typeface="Arial" charset="0"/>
            </a:endParaRPr>
          </a:p>
          <a:p>
            <a:pPr lvl="0" algn="ctr">
              <a:buClr>
                <a:srgbClr val="000000">
                  <a:lumMod val="85000"/>
                  <a:lumOff val="15000"/>
                </a:srgbClr>
              </a:buClr>
              <a:buSzPct val="75000"/>
              <a:defRPr/>
            </a:pPr>
            <a:r>
              <a:rPr lang="en-US" sz="1600" dirty="0">
                <a:solidFill>
                  <a:schemeClr val="bg1"/>
                </a:solidFill>
                <a:latin typeface="Corbel" panose="020B0503020204020204" pitchFamily="34" charset="0"/>
                <a:ea typeface="Arial" charset="0"/>
                <a:cs typeface="Arial" charset="0"/>
              </a:rPr>
              <a:t>Details about goal</a:t>
            </a:r>
            <a:endParaRPr lang="en-US" sz="1600" b="1" dirty="0">
              <a:solidFill>
                <a:schemeClr val="bg1"/>
              </a:solidFill>
              <a:latin typeface="Corbel" panose="020B0503020204020204" pitchFamily="34" charset="0"/>
              <a:ea typeface="Arial" charset="0"/>
              <a:cs typeface="Arial" charset="0"/>
            </a:endParaRPr>
          </a:p>
        </p:txBody>
      </p:sp>
      <p:sp>
        <p:nvSpPr>
          <p:cNvPr id="16" name="TextBox 15"/>
          <p:cNvSpPr txBox="1"/>
          <p:nvPr/>
        </p:nvSpPr>
        <p:spPr>
          <a:xfrm>
            <a:off x="2569234" y="342743"/>
            <a:ext cx="6008096" cy="395173"/>
          </a:xfrm>
          <a:prstGeom prst="rect">
            <a:avLst/>
          </a:prstGeom>
          <a:noFill/>
        </p:spPr>
        <p:txBody>
          <a:bodyPr wrap="square" rtlCol="0">
            <a:spAutoFit/>
          </a:bodyPr>
          <a:lstStyle/>
          <a:p>
            <a:pPr>
              <a:lnSpc>
                <a:spcPct val="80000"/>
              </a:lnSpc>
            </a:pPr>
            <a:r>
              <a:rPr lang="en-US" sz="2400" b="1" dirty="0">
                <a:solidFill>
                  <a:srgbClr val="6D6E71"/>
                </a:solidFill>
                <a:latin typeface="Corbel" panose="020B0503020204020204" pitchFamily="34" charset="0"/>
                <a:ea typeface="Franklin Gothic Demi" charset="0"/>
                <a:cs typeface="Franklin Gothic Demi" charset="0"/>
              </a:rPr>
              <a:t>Goals for Q# Details (next quarter)</a:t>
            </a:r>
          </a:p>
        </p:txBody>
      </p:sp>
    </p:spTree>
    <p:extLst>
      <p:ext uri="{BB962C8B-B14F-4D97-AF65-F5344CB8AC3E}">
        <p14:creationId xmlns:p14="http://schemas.microsoft.com/office/powerpoint/2010/main" val="1048629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44513" y="1382847"/>
            <a:ext cx="11188045" cy="1216092"/>
          </a:xfrm>
          <a:custGeom>
            <a:avLst/>
            <a:gdLst>
              <a:gd name="connsiteX0" fmla="*/ 0 w 11188045"/>
              <a:gd name="connsiteY0" fmla="*/ 304023 h 1216092"/>
              <a:gd name="connsiteX1" fmla="*/ 10579999 w 11188045"/>
              <a:gd name="connsiteY1" fmla="*/ 304023 h 1216092"/>
              <a:gd name="connsiteX2" fmla="*/ 10579999 w 11188045"/>
              <a:gd name="connsiteY2" fmla="*/ 0 h 1216092"/>
              <a:gd name="connsiteX3" fmla="*/ 11188045 w 11188045"/>
              <a:gd name="connsiteY3" fmla="*/ 608046 h 1216092"/>
              <a:gd name="connsiteX4" fmla="*/ 10579999 w 11188045"/>
              <a:gd name="connsiteY4" fmla="*/ 1216092 h 1216092"/>
              <a:gd name="connsiteX5" fmla="*/ 10579999 w 11188045"/>
              <a:gd name="connsiteY5" fmla="*/ 912069 h 1216092"/>
              <a:gd name="connsiteX6" fmla="*/ 0 w 11188045"/>
              <a:gd name="connsiteY6" fmla="*/ 912069 h 1216092"/>
              <a:gd name="connsiteX7" fmla="*/ 0 w 11188045"/>
              <a:gd name="connsiteY7" fmla="*/ 304023 h 12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88045" h="1216092">
                <a:moveTo>
                  <a:pt x="0" y="304023"/>
                </a:moveTo>
                <a:lnTo>
                  <a:pt x="10579999" y="304023"/>
                </a:lnTo>
                <a:lnTo>
                  <a:pt x="10579999" y="0"/>
                </a:lnTo>
                <a:lnTo>
                  <a:pt x="11188045" y="608046"/>
                </a:lnTo>
                <a:lnTo>
                  <a:pt x="10579999" y="1216092"/>
                </a:lnTo>
                <a:lnTo>
                  <a:pt x="10579999" y="912069"/>
                </a:lnTo>
                <a:lnTo>
                  <a:pt x="0" y="912069"/>
                </a:lnTo>
                <a:lnTo>
                  <a:pt x="0" y="304023"/>
                </a:lnTo>
                <a:close/>
              </a:path>
            </a:pathLst>
          </a:custGeom>
          <a:solidFill>
            <a:srgbClr val="24CBD3"/>
          </a:solidFill>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216000" tIns="378000" rIns="558023" bIns="360000" numCol="1" spcCol="1270" anchor="ctr" anchorCtr="0">
            <a:noAutofit/>
          </a:bodyPr>
          <a:lstStyle/>
          <a:p>
            <a:pPr lvl="0" defTabSz="844550">
              <a:lnSpc>
                <a:spcPct val="90000"/>
              </a:lnSpc>
              <a:spcBef>
                <a:spcPct val="0"/>
              </a:spcBef>
              <a:spcAft>
                <a:spcPct val="35000"/>
              </a:spcAft>
            </a:pPr>
            <a:r>
              <a:rPr lang="en-US" sz="1400" dirty="0">
                <a:latin typeface="Corbel" panose="020B0503020204020204" pitchFamily="34" charset="0"/>
                <a:ea typeface="Arial" charset="0"/>
                <a:cs typeface="Arial" charset="0"/>
              </a:rPr>
              <a:t>01) Strategy/Next Steps</a:t>
            </a:r>
          </a:p>
        </p:txBody>
      </p:sp>
      <p:sp>
        <p:nvSpPr>
          <p:cNvPr id="5" name="Freeform 4"/>
          <p:cNvSpPr/>
          <p:nvPr/>
        </p:nvSpPr>
        <p:spPr>
          <a:xfrm>
            <a:off x="3123357" y="2046498"/>
            <a:ext cx="8609200" cy="1216092"/>
          </a:xfrm>
          <a:custGeom>
            <a:avLst/>
            <a:gdLst>
              <a:gd name="connsiteX0" fmla="*/ 0 w 8609200"/>
              <a:gd name="connsiteY0" fmla="*/ 304023 h 1216092"/>
              <a:gd name="connsiteX1" fmla="*/ 8001154 w 8609200"/>
              <a:gd name="connsiteY1" fmla="*/ 304023 h 1216092"/>
              <a:gd name="connsiteX2" fmla="*/ 8001154 w 8609200"/>
              <a:gd name="connsiteY2" fmla="*/ 0 h 1216092"/>
              <a:gd name="connsiteX3" fmla="*/ 8609200 w 8609200"/>
              <a:gd name="connsiteY3" fmla="*/ 608046 h 1216092"/>
              <a:gd name="connsiteX4" fmla="*/ 8001154 w 8609200"/>
              <a:gd name="connsiteY4" fmla="*/ 1216092 h 1216092"/>
              <a:gd name="connsiteX5" fmla="*/ 8001154 w 8609200"/>
              <a:gd name="connsiteY5" fmla="*/ 912069 h 1216092"/>
              <a:gd name="connsiteX6" fmla="*/ 0 w 8609200"/>
              <a:gd name="connsiteY6" fmla="*/ 912069 h 1216092"/>
              <a:gd name="connsiteX7" fmla="*/ 0 w 8609200"/>
              <a:gd name="connsiteY7" fmla="*/ 304023 h 12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09200" h="1216092">
                <a:moveTo>
                  <a:pt x="0" y="304023"/>
                </a:moveTo>
                <a:lnTo>
                  <a:pt x="8001154" y="304023"/>
                </a:lnTo>
                <a:lnTo>
                  <a:pt x="8001154" y="0"/>
                </a:lnTo>
                <a:lnTo>
                  <a:pt x="8609200" y="608046"/>
                </a:lnTo>
                <a:lnTo>
                  <a:pt x="8001154" y="1216092"/>
                </a:lnTo>
                <a:lnTo>
                  <a:pt x="8001154" y="912069"/>
                </a:lnTo>
                <a:lnTo>
                  <a:pt x="0" y="912069"/>
                </a:lnTo>
                <a:lnTo>
                  <a:pt x="0" y="304023"/>
                </a:lnTo>
                <a:close/>
              </a:path>
            </a:pathLst>
          </a:custGeom>
          <a:solidFill>
            <a:srgbClr val="6D6E71"/>
          </a:solidFill>
        </p:spPr>
        <p:style>
          <a:lnRef idx="2">
            <a:schemeClr val="lt1">
              <a:hueOff val="0"/>
              <a:satOff val="0"/>
              <a:lumOff val="0"/>
              <a:alphaOff val="0"/>
            </a:schemeClr>
          </a:lnRef>
          <a:fillRef idx="1">
            <a:scrgbClr r="0" g="0" b="0"/>
          </a:fillRef>
          <a:effectRef idx="0">
            <a:schemeClr val="accent2">
              <a:hueOff val="412251"/>
              <a:satOff val="-5724"/>
              <a:lumOff val="10262"/>
              <a:alphaOff val="0"/>
            </a:schemeClr>
          </a:effectRef>
          <a:fontRef idx="minor">
            <a:schemeClr val="lt1"/>
          </a:fontRef>
        </p:style>
        <p:txBody>
          <a:bodyPr spcFirstLastPara="0" vert="horz" wrap="square" lIns="216000" tIns="378000" rIns="558023" bIns="360000" numCol="1" spcCol="1270" anchor="ctr" anchorCtr="0">
            <a:noAutofit/>
          </a:bodyPr>
          <a:lstStyle/>
          <a:p>
            <a:pPr lvl="0" defTabSz="844550">
              <a:lnSpc>
                <a:spcPct val="90000"/>
              </a:lnSpc>
              <a:spcBef>
                <a:spcPct val="0"/>
              </a:spcBef>
              <a:spcAft>
                <a:spcPct val="35000"/>
              </a:spcAft>
            </a:pPr>
            <a:r>
              <a:rPr lang="en-US" sz="1400" dirty="0">
                <a:latin typeface="Corbel" panose="020B0503020204020204" pitchFamily="34" charset="0"/>
                <a:ea typeface="Arial" charset="0"/>
                <a:cs typeface="Arial" charset="0"/>
              </a:rPr>
              <a:t>02) Strategy/Next Steps</a:t>
            </a:r>
          </a:p>
        </p:txBody>
      </p:sp>
      <p:sp>
        <p:nvSpPr>
          <p:cNvPr id="6" name="Freeform 5"/>
          <p:cNvSpPr/>
          <p:nvPr/>
        </p:nvSpPr>
        <p:spPr>
          <a:xfrm>
            <a:off x="5702201" y="2710475"/>
            <a:ext cx="6030356" cy="1216092"/>
          </a:xfrm>
          <a:custGeom>
            <a:avLst/>
            <a:gdLst>
              <a:gd name="connsiteX0" fmla="*/ 0 w 6030356"/>
              <a:gd name="connsiteY0" fmla="*/ 304023 h 1216092"/>
              <a:gd name="connsiteX1" fmla="*/ 5422310 w 6030356"/>
              <a:gd name="connsiteY1" fmla="*/ 304023 h 1216092"/>
              <a:gd name="connsiteX2" fmla="*/ 5422310 w 6030356"/>
              <a:gd name="connsiteY2" fmla="*/ 0 h 1216092"/>
              <a:gd name="connsiteX3" fmla="*/ 6030356 w 6030356"/>
              <a:gd name="connsiteY3" fmla="*/ 608046 h 1216092"/>
              <a:gd name="connsiteX4" fmla="*/ 5422310 w 6030356"/>
              <a:gd name="connsiteY4" fmla="*/ 1216092 h 1216092"/>
              <a:gd name="connsiteX5" fmla="*/ 5422310 w 6030356"/>
              <a:gd name="connsiteY5" fmla="*/ 912069 h 1216092"/>
              <a:gd name="connsiteX6" fmla="*/ 0 w 6030356"/>
              <a:gd name="connsiteY6" fmla="*/ 912069 h 1216092"/>
              <a:gd name="connsiteX7" fmla="*/ 0 w 6030356"/>
              <a:gd name="connsiteY7" fmla="*/ 304023 h 12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0356" h="1216092">
                <a:moveTo>
                  <a:pt x="0" y="304023"/>
                </a:moveTo>
                <a:lnTo>
                  <a:pt x="5422310" y="304023"/>
                </a:lnTo>
                <a:lnTo>
                  <a:pt x="5422310" y="0"/>
                </a:lnTo>
                <a:lnTo>
                  <a:pt x="6030356" y="608046"/>
                </a:lnTo>
                <a:lnTo>
                  <a:pt x="5422310" y="1216092"/>
                </a:lnTo>
                <a:lnTo>
                  <a:pt x="5422310" y="912069"/>
                </a:lnTo>
                <a:lnTo>
                  <a:pt x="0" y="912069"/>
                </a:lnTo>
                <a:lnTo>
                  <a:pt x="0" y="304023"/>
                </a:lnTo>
                <a:close/>
              </a:path>
            </a:pathLst>
          </a:custGeom>
          <a:solidFill>
            <a:srgbClr val="84BF56"/>
          </a:solidFill>
        </p:spPr>
        <p:style>
          <a:lnRef idx="2">
            <a:schemeClr val="lt1">
              <a:hueOff val="0"/>
              <a:satOff val="0"/>
              <a:lumOff val="0"/>
              <a:alphaOff val="0"/>
            </a:schemeClr>
          </a:lnRef>
          <a:fillRef idx="1">
            <a:scrgbClr r="0" g="0" b="0"/>
          </a:fillRef>
          <a:effectRef idx="0">
            <a:schemeClr val="accent2">
              <a:hueOff val="824503"/>
              <a:satOff val="-11448"/>
              <a:lumOff val="20523"/>
              <a:alphaOff val="0"/>
            </a:schemeClr>
          </a:effectRef>
          <a:fontRef idx="minor">
            <a:schemeClr val="lt1"/>
          </a:fontRef>
        </p:style>
        <p:txBody>
          <a:bodyPr spcFirstLastPara="0" vert="horz" wrap="square" lIns="216000" tIns="378000" rIns="558023" bIns="360000" numCol="1" spcCol="1270" anchor="ctr" anchorCtr="0">
            <a:noAutofit/>
          </a:bodyPr>
          <a:lstStyle/>
          <a:p>
            <a:pPr lvl="0" defTabSz="844550">
              <a:lnSpc>
                <a:spcPct val="90000"/>
              </a:lnSpc>
              <a:spcBef>
                <a:spcPct val="0"/>
              </a:spcBef>
              <a:spcAft>
                <a:spcPct val="35000"/>
              </a:spcAft>
            </a:pPr>
            <a:r>
              <a:rPr lang="en-US" sz="1400" dirty="0">
                <a:latin typeface="Corbel" panose="020B0503020204020204" pitchFamily="34" charset="0"/>
                <a:ea typeface="Arial" charset="0"/>
                <a:cs typeface="Arial" charset="0"/>
              </a:rPr>
              <a:t>03) Strategy/Next Steps</a:t>
            </a:r>
          </a:p>
        </p:txBody>
      </p:sp>
      <p:sp>
        <p:nvSpPr>
          <p:cNvPr id="7" name="Freeform 6"/>
          <p:cNvSpPr/>
          <p:nvPr/>
        </p:nvSpPr>
        <p:spPr>
          <a:xfrm>
            <a:off x="8281046" y="3387573"/>
            <a:ext cx="3451511" cy="1216092"/>
          </a:xfrm>
          <a:custGeom>
            <a:avLst/>
            <a:gdLst>
              <a:gd name="connsiteX0" fmla="*/ 0 w 3451511"/>
              <a:gd name="connsiteY0" fmla="*/ 304023 h 1216092"/>
              <a:gd name="connsiteX1" fmla="*/ 2843465 w 3451511"/>
              <a:gd name="connsiteY1" fmla="*/ 304023 h 1216092"/>
              <a:gd name="connsiteX2" fmla="*/ 2843465 w 3451511"/>
              <a:gd name="connsiteY2" fmla="*/ 0 h 1216092"/>
              <a:gd name="connsiteX3" fmla="*/ 3451511 w 3451511"/>
              <a:gd name="connsiteY3" fmla="*/ 608046 h 1216092"/>
              <a:gd name="connsiteX4" fmla="*/ 2843465 w 3451511"/>
              <a:gd name="connsiteY4" fmla="*/ 1216092 h 1216092"/>
              <a:gd name="connsiteX5" fmla="*/ 2843465 w 3451511"/>
              <a:gd name="connsiteY5" fmla="*/ 912069 h 1216092"/>
              <a:gd name="connsiteX6" fmla="*/ 0 w 3451511"/>
              <a:gd name="connsiteY6" fmla="*/ 912069 h 1216092"/>
              <a:gd name="connsiteX7" fmla="*/ 0 w 3451511"/>
              <a:gd name="connsiteY7" fmla="*/ 304023 h 121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1511" h="1216092">
                <a:moveTo>
                  <a:pt x="0" y="304023"/>
                </a:moveTo>
                <a:lnTo>
                  <a:pt x="2843465" y="304023"/>
                </a:lnTo>
                <a:lnTo>
                  <a:pt x="2843465" y="0"/>
                </a:lnTo>
                <a:lnTo>
                  <a:pt x="3451511" y="608046"/>
                </a:lnTo>
                <a:lnTo>
                  <a:pt x="2843465" y="1216092"/>
                </a:lnTo>
                <a:lnTo>
                  <a:pt x="2843465" y="912069"/>
                </a:lnTo>
                <a:lnTo>
                  <a:pt x="0" y="912069"/>
                </a:lnTo>
                <a:lnTo>
                  <a:pt x="0" y="304023"/>
                </a:lnTo>
                <a:close/>
              </a:path>
            </a:pathLst>
          </a:custGeom>
          <a:solidFill>
            <a:srgbClr val="F37127"/>
          </a:solidFill>
        </p:spPr>
        <p:style>
          <a:lnRef idx="2">
            <a:schemeClr val="lt1">
              <a:hueOff val="0"/>
              <a:satOff val="0"/>
              <a:lumOff val="0"/>
              <a:alphaOff val="0"/>
            </a:schemeClr>
          </a:lnRef>
          <a:fillRef idx="1">
            <a:schemeClr val="accent2">
              <a:hueOff val="1236754"/>
              <a:satOff val="-17172"/>
              <a:lumOff val="30785"/>
              <a:alphaOff val="0"/>
            </a:schemeClr>
          </a:fillRef>
          <a:effectRef idx="0">
            <a:schemeClr val="accent2">
              <a:hueOff val="1236754"/>
              <a:satOff val="-17172"/>
              <a:lumOff val="30785"/>
              <a:alphaOff val="0"/>
            </a:schemeClr>
          </a:effectRef>
          <a:fontRef idx="minor">
            <a:schemeClr val="lt1"/>
          </a:fontRef>
        </p:style>
        <p:txBody>
          <a:bodyPr spcFirstLastPara="0" vert="horz" wrap="square" lIns="216000" tIns="378000" rIns="558023" bIns="360000" numCol="1" spcCol="1270" anchor="ctr" anchorCtr="0">
            <a:noAutofit/>
          </a:bodyPr>
          <a:lstStyle/>
          <a:p>
            <a:pPr lvl="0" defTabSz="844550">
              <a:lnSpc>
                <a:spcPct val="90000"/>
              </a:lnSpc>
              <a:spcBef>
                <a:spcPct val="0"/>
              </a:spcBef>
              <a:spcAft>
                <a:spcPct val="35000"/>
              </a:spcAft>
            </a:pPr>
            <a:r>
              <a:rPr lang="en-US" sz="1400">
                <a:latin typeface="Corbel" panose="020B0503020204020204" pitchFamily="34" charset="0"/>
                <a:ea typeface="Arial" charset="0"/>
                <a:cs typeface="Arial" charset="0"/>
              </a:rPr>
              <a:t>04) Risks (remove if N/A)</a:t>
            </a:r>
          </a:p>
        </p:txBody>
      </p:sp>
      <p:sp>
        <p:nvSpPr>
          <p:cNvPr id="27" name="TextBox 26"/>
          <p:cNvSpPr txBox="1"/>
          <p:nvPr/>
        </p:nvSpPr>
        <p:spPr>
          <a:xfrm>
            <a:off x="544513" y="2411776"/>
            <a:ext cx="2068345" cy="1686011"/>
          </a:xfrm>
          <a:prstGeom prst="rect">
            <a:avLst/>
          </a:prstGeom>
          <a:noFill/>
        </p:spPr>
        <p:txBody>
          <a:bodyPr wrap="square" numCol="1" rtlCol="0">
            <a:noAutofit/>
          </a:bodyPr>
          <a:lstStyle/>
          <a:p>
            <a:pPr lvl="0">
              <a:buClr>
                <a:srgbClr val="000000">
                  <a:lumMod val="85000"/>
                  <a:lumOff val="15000"/>
                </a:srgbClr>
              </a:buClr>
              <a:buSzPct val="75000"/>
              <a:defRPr/>
            </a:pPr>
            <a:r>
              <a:rPr lang="en-US" sz="1400" dirty="0">
                <a:solidFill>
                  <a:srgbClr val="000000">
                    <a:lumMod val="85000"/>
                    <a:lumOff val="15000"/>
                  </a:srgbClr>
                </a:solidFill>
                <a:latin typeface="Corbel" panose="020B0503020204020204" pitchFamily="34" charset="0"/>
                <a:ea typeface="Arial" charset="0"/>
                <a:cs typeface="Arial" charset="0"/>
              </a:rPr>
              <a:t>Details about strategy or next steps</a:t>
            </a:r>
            <a:endParaRPr lang="en-US" sz="1400" b="1" dirty="0">
              <a:solidFill>
                <a:srgbClr val="000000">
                  <a:lumMod val="85000"/>
                  <a:lumOff val="15000"/>
                </a:srgbClr>
              </a:solidFill>
              <a:latin typeface="Corbel" panose="020B0503020204020204" pitchFamily="34" charset="0"/>
              <a:ea typeface="Arial" charset="0"/>
              <a:cs typeface="Arial" charset="0"/>
            </a:endParaRPr>
          </a:p>
        </p:txBody>
      </p:sp>
      <p:sp>
        <p:nvSpPr>
          <p:cNvPr id="29" name="TextBox 28"/>
          <p:cNvSpPr txBox="1"/>
          <p:nvPr/>
        </p:nvSpPr>
        <p:spPr>
          <a:xfrm>
            <a:off x="3112995" y="3106864"/>
            <a:ext cx="2293714" cy="1686011"/>
          </a:xfrm>
          <a:prstGeom prst="rect">
            <a:avLst/>
          </a:prstGeom>
          <a:noFill/>
        </p:spPr>
        <p:txBody>
          <a:bodyPr wrap="square" numCol="1" rtlCol="0">
            <a:noAutofit/>
          </a:bodyPr>
          <a:lstStyle/>
          <a:p>
            <a:pPr lvl="0">
              <a:buClr>
                <a:srgbClr val="000000">
                  <a:lumMod val="85000"/>
                  <a:lumOff val="15000"/>
                </a:srgbClr>
              </a:buClr>
              <a:buSzPct val="75000"/>
              <a:defRPr/>
            </a:pPr>
            <a:r>
              <a:rPr lang="en-US" sz="1400" dirty="0">
                <a:solidFill>
                  <a:srgbClr val="000000">
                    <a:lumMod val="85000"/>
                    <a:lumOff val="15000"/>
                  </a:srgbClr>
                </a:solidFill>
                <a:latin typeface="Corbel" panose="020B0503020204020204" pitchFamily="34" charset="0"/>
                <a:ea typeface="Arial" charset="0"/>
                <a:cs typeface="Arial" charset="0"/>
              </a:rPr>
              <a:t>Details </a:t>
            </a:r>
            <a:r>
              <a:rPr lang="en-US" sz="1400">
                <a:solidFill>
                  <a:srgbClr val="000000">
                    <a:lumMod val="85000"/>
                    <a:lumOff val="15000"/>
                  </a:srgbClr>
                </a:solidFill>
                <a:latin typeface="Corbel" panose="020B0503020204020204" pitchFamily="34" charset="0"/>
                <a:ea typeface="Arial" charset="0"/>
                <a:cs typeface="Arial" charset="0"/>
              </a:rPr>
              <a:t>about strategy or next steps</a:t>
            </a:r>
            <a:endParaRPr lang="en-US" sz="1400" b="1" dirty="0">
              <a:solidFill>
                <a:srgbClr val="000000">
                  <a:lumMod val="85000"/>
                  <a:lumOff val="15000"/>
                </a:srgbClr>
              </a:solidFill>
              <a:latin typeface="Corbel" panose="020B0503020204020204" pitchFamily="34" charset="0"/>
              <a:ea typeface="Arial" charset="0"/>
              <a:cs typeface="Arial" charset="0"/>
            </a:endParaRPr>
          </a:p>
        </p:txBody>
      </p:sp>
      <p:sp>
        <p:nvSpPr>
          <p:cNvPr id="30" name="TextBox 29"/>
          <p:cNvSpPr txBox="1"/>
          <p:nvPr/>
        </p:nvSpPr>
        <p:spPr>
          <a:xfrm>
            <a:off x="5681478" y="3752845"/>
            <a:ext cx="2304076" cy="1686011"/>
          </a:xfrm>
          <a:prstGeom prst="rect">
            <a:avLst/>
          </a:prstGeom>
          <a:noFill/>
        </p:spPr>
        <p:txBody>
          <a:bodyPr wrap="square" numCol="1" rtlCol="0">
            <a:noAutofit/>
          </a:bodyPr>
          <a:lstStyle/>
          <a:p>
            <a:pPr lvl="0">
              <a:buClr>
                <a:srgbClr val="000000">
                  <a:lumMod val="85000"/>
                  <a:lumOff val="15000"/>
                </a:srgbClr>
              </a:buClr>
              <a:buSzPct val="75000"/>
              <a:defRPr/>
            </a:pPr>
            <a:r>
              <a:rPr lang="en-US" sz="1400" dirty="0">
                <a:solidFill>
                  <a:srgbClr val="000000">
                    <a:lumMod val="85000"/>
                    <a:lumOff val="15000"/>
                  </a:srgbClr>
                </a:solidFill>
                <a:latin typeface="Corbel" panose="020B0503020204020204" pitchFamily="34" charset="0"/>
                <a:ea typeface="Arial" charset="0"/>
                <a:cs typeface="Arial" charset="0"/>
              </a:rPr>
              <a:t>Details </a:t>
            </a:r>
            <a:r>
              <a:rPr lang="en-US" sz="1400">
                <a:solidFill>
                  <a:srgbClr val="000000">
                    <a:lumMod val="85000"/>
                    <a:lumOff val="15000"/>
                  </a:srgbClr>
                </a:solidFill>
                <a:latin typeface="Corbel" panose="020B0503020204020204" pitchFamily="34" charset="0"/>
                <a:ea typeface="Arial" charset="0"/>
                <a:cs typeface="Arial" charset="0"/>
              </a:rPr>
              <a:t>about strategy or next steps</a:t>
            </a:r>
            <a:endParaRPr lang="en-US" sz="1400" b="1" dirty="0">
              <a:solidFill>
                <a:srgbClr val="000000">
                  <a:lumMod val="85000"/>
                  <a:lumOff val="15000"/>
                </a:srgbClr>
              </a:solidFill>
              <a:latin typeface="Corbel" panose="020B0503020204020204" pitchFamily="34" charset="0"/>
              <a:ea typeface="Arial" charset="0"/>
              <a:cs typeface="Arial" charset="0"/>
            </a:endParaRPr>
          </a:p>
        </p:txBody>
      </p:sp>
      <p:sp>
        <p:nvSpPr>
          <p:cNvPr id="31" name="TextBox 30"/>
          <p:cNvSpPr txBox="1"/>
          <p:nvPr/>
        </p:nvSpPr>
        <p:spPr>
          <a:xfrm>
            <a:off x="8394644" y="4537381"/>
            <a:ext cx="2447943" cy="954107"/>
          </a:xfrm>
          <a:prstGeom prst="rect">
            <a:avLst/>
          </a:prstGeom>
          <a:noFill/>
        </p:spPr>
        <p:txBody>
          <a:bodyPr wrap="square" numCol="1" rtlCol="0">
            <a:spAutoFit/>
          </a:bodyPr>
          <a:lstStyle/>
          <a:p>
            <a:pPr marL="285750" indent="-285750">
              <a:buClr>
                <a:srgbClr val="000000">
                  <a:lumMod val="85000"/>
                  <a:lumOff val="15000"/>
                </a:srgbClr>
              </a:buClr>
              <a:buSzPct val="75000"/>
              <a:buFont typeface="Courier New" charset="0"/>
              <a:buChar char="o"/>
              <a:defRPr/>
            </a:pPr>
            <a:r>
              <a:rPr lang="en-US" sz="1400" dirty="0">
                <a:solidFill>
                  <a:srgbClr val="000000">
                    <a:lumMod val="85000"/>
                    <a:lumOff val="15000"/>
                  </a:srgbClr>
                </a:solidFill>
                <a:latin typeface="Corbel" panose="020B0503020204020204" pitchFamily="34" charset="0"/>
                <a:ea typeface="Arial" charset="0"/>
                <a:cs typeface="Arial" charset="0"/>
              </a:rPr>
              <a:t>Risk</a:t>
            </a:r>
          </a:p>
          <a:p>
            <a:pPr marL="285750" indent="-285750">
              <a:buClr>
                <a:srgbClr val="000000">
                  <a:lumMod val="85000"/>
                  <a:lumOff val="15000"/>
                </a:srgbClr>
              </a:buClr>
              <a:buSzPct val="75000"/>
              <a:buFont typeface="Courier New" charset="0"/>
              <a:buChar char="o"/>
              <a:defRPr/>
            </a:pPr>
            <a:r>
              <a:rPr lang="en-US" sz="1400" dirty="0">
                <a:solidFill>
                  <a:srgbClr val="000000">
                    <a:lumMod val="85000"/>
                    <a:lumOff val="15000"/>
                  </a:srgbClr>
                </a:solidFill>
                <a:latin typeface="Corbel" panose="020B0503020204020204" pitchFamily="34" charset="0"/>
                <a:ea typeface="Arial" charset="0"/>
                <a:cs typeface="Arial" charset="0"/>
              </a:rPr>
              <a:t>Risk</a:t>
            </a:r>
          </a:p>
          <a:p>
            <a:pPr marL="285750" indent="-285750">
              <a:buClr>
                <a:srgbClr val="000000">
                  <a:lumMod val="85000"/>
                  <a:lumOff val="15000"/>
                </a:srgbClr>
              </a:buClr>
              <a:buSzPct val="75000"/>
              <a:buFont typeface="Courier New" charset="0"/>
              <a:buChar char="o"/>
              <a:defRPr/>
            </a:pPr>
            <a:r>
              <a:rPr lang="en-US" sz="1400" dirty="0">
                <a:solidFill>
                  <a:srgbClr val="000000">
                    <a:lumMod val="85000"/>
                    <a:lumOff val="15000"/>
                  </a:srgbClr>
                </a:solidFill>
                <a:latin typeface="Corbel" panose="020B0503020204020204" pitchFamily="34" charset="0"/>
                <a:ea typeface="Arial" charset="0"/>
                <a:cs typeface="Arial" charset="0"/>
              </a:rPr>
              <a:t>Risk</a:t>
            </a:r>
          </a:p>
          <a:p>
            <a:pPr marL="285750" indent="-285750">
              <a:buClr>
                <a:srgbClr val="000000">
                  <a:lumMod val="85000"/>
                  <a:lumOff val="15000"/>
                </a:srgbClr>
              </a:buClr>
              <a:buSzPct val="75000"/>
              <a:buFont typeface="Courier New" charset="0"/>
              <a:buChar char="o"/>
              <a:defRPr/>
            </a:pPr>
            <a:r>
              <a:rPr lang="en-US" sz="1400" dirty="0">
                <a:solidFill>
                  <a:srgbClr val="000000">
                    <a:lumMod val="85000"/>
                    <a:lumOff val="15000"/>
                  </a:srgbClr>
                </a:solidFill>
                <a:latin typeface="Corbel" panose="020B0503020204020204" pitchFamily="34" charset="0"/>
                <a:ea typeface="Arial" charset="0"/>
                <a:cs typeface="Arial" charset="0"/>
              </a:rPr>
              <a:t>Risk</a:t>
            </a:r>
          </a:p>
        </p:txBody>
      </p:sp>
      <p:sp>
        <p:nvSpPr>
          <p:cNvPr id="11" name="TextBox 10"/>
          <p:cNvSpPr txBox="1"/>
          <p:nvPr/>
        </p:nvSpPr>
        <p:spPr>
          <a:xfrm>
            <a:off x="2569234" y="342743"/>
            <a:ext cx="7984466" cy="395173"/>
          </a:xfrm>
          <a:prstGeom prst="rect">
            <a:avLst/>
          </a:prstGeom>
          <a:noFill/>
        </p:spPr>
        <p:txBody>
          <a:bodyPr wrap="square" rtlCol="0">
            <a:spAutoFit/>
          </a:bodyPr>
          <a:lstStyle/>
          <a:p>
            <a:pPr>
              <a:lnSpc>
                <a:spcPct val="80000"/>
              </a:lnSpc>
            </a:pPr>
            <a:r>
              <a:rPr lang="en-US" sz="2400" b="1" i="1" dirty="0">
                <a:solidFill>
                  <a:srgbClr val="6D6E71"/>
                </a:solidFill>
                <a:latin typeface="Corbel" panose="020B0503020204020204" pitchFamily="34" charset="0"/>
                <a:ea typeface="Franklin Gothic Demi" charset="0"/>
                <a:cs typeface="Franklin Gothic Demi" charset="0"/>
              </a:rPr>
              <a:t>Strategy and Timeline for Q# Details (next quarter)</a:t>
            </a:r>
          </a:p>
        </p:txBody>
      </p:sp>
    </p:spTree>
    <p:extLst>
      <p:ext uri="{BB962C8B-B14F-4D97-AF65-F5344CB8AC3E}">
        <p14:creationId xmlns:p14="http://schemas.microsoft.com/office/powerpoint/2010/main" val="1599426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Background pattern&#10;&#10;Description automatically generated">
            <a:extLst>
              <a:ext uri="{FF2B5EF4-FFF2-40B4-BE49-F238E27FC236}">
                <a16:creationId xmlns:a16="http://schemas.microsoft.com/office/drawing/2014/main" id="{7841C8E7-2ED1-4503-989D-3731DCD19924}"/>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59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74" y="0"/>
            <a:ext cx="12190452" cy="6858000"/>
          </a:xfrm>
          <a:prstGeom prst="rect">
            <a:avLst/>
          </a:prstGeom>
        </p:spPr>
      </p:pic>
      <p:sp>
        <p:nvSpPr>
          <p:cNvPr id="3" name="Rectangle 2"/>
          <p:cNvSpPr/>
          <p:nvPr/>
        </p:nvSpPr>
        <p:spPr>
          <a:xfrm>
            <a:off x="699252" y="1070586"/>
            <a:ext cx="8295851" cy="1153329"/>
          </a:xfrm>
          <a:prstGeom prst="rect">
            <a:avLst/>
          </a:prstGeom>
        </p:spPr>
        <p:txBody>
          <a:bodyPr wrap="square">
            <a:noAutofit/>
          </a:bodyPr>
          <a:lstStyle/>
          <a:p>
            <a:pPr lvl="0"/>
            <a:r>
              <a:rPr lang="en-US" sz="4000" b="1" dirty="0">
                <a:solidFill>
                  <a:srgbClr val="FFFFFF"/>
                </a:solidFill>
                <a:latin typeface="Corbel" panose="020B0503020204020204" pitchFamily="34" charset="0"/>
              </a:rPr>
              <a:t>Next Steps</a:t>
            </a:r>
            <a:endParaRPr lang="en-US" sz="4000" b="1" dirty="0">
              <a:solidFill>
                <a:schemeClr val="bg1"/>
              </a:solidFill>
              <a:latin typeface="Corbel" panose="020B0503020204020204" pitchFamily="34" charset="0"/>
            </a:endParaRPr>
          </a:p>
        </p:txBody>
      </p:sp>
      <p:sp>
        <p:nvSpPr>
          <p:cNvPr id="4" name="TextBox 3">
            <a:extLst>
              <a:ext uri="{FF2B5EF4-FFF2-40B4-BE49-F238E27FC236}">
                <a16:creationId xmlns:a16="http://schemas.microsoft.com/office/drawing/2014/main" id="{FA880C8A-83EA-4EBE-BD0F-20486085278D}"/>
              </a:ext>
            </a:extLst>
          </p:cNvPr>
          <p:cNvSpPr txBox="1"/>
          <p:nvPr/>
        </p:nvSpPr>
        <p:spPr>
          <a:xfrm>
            <a:off x="3048197" y="2276011"/>
            <a:ext cx="8660474" cy="769441"/>
          </a:xfrm>
          <a:prstGeom prst="rect">
            <a:avLst/>
          </a:prstGeom>
          <a:noFill/>
        </p:spPr>
        <p:txBody>
          <a:bodyPr wrap="square" rtlCol="0">
            <a:spAutoFit/>
          </a:bodyPr>
          <a:lstStyle/>
          <a:p>
            <a:r>
              <a:rPr lang="en-US" sz="2200" b="1" dirty="0">
                <a:solidFill>
                  <a:schemeClr val="bg1"/>
                </a:solidFill>
                <a:latin typeface="Corbel" panose="020B0503020204020204" pitchFamily="34" charset="0"/>
              </a:rPr>
              <a:t>Overview what needs to happen next, who is involved, what it is going to take to move it forward – any additional relevant information.</a:t>
            </a:r>
          </a:p>
        </p:txBody>
      </p:sp>
      <p:sp>
        <p:nvSpPr>
          <p:cNvPr id="9" name="TextBox 8">
            <a:extLst>
              <a:ext uri="{FF2B5EF4-FFF2-40B4-BE49-F238E27FC236}">
                <a16:creationId xmlns:a16="http://schemas.microsoft.com/office/drawing/2014/main" id="{E6CD942D-33DF-4ED7-B840-5E55F4816ACA}"/>
              </a:ext>
            </a:extLst>
          </p:cNvPr>
          <p:cNvSpPr txBox="1"/>
          <p:nvPr/>
        </p:nvSpPr>
        <p:spPr>
          <a:xfrm>
            <a:off x="3995383" y="3728657"/>
            <a:ext cx="8100335" cy="430887"/>
          </a:xfrm>
          <a:prstGeom prst="rect">
            <a:avLst/>
          </a:prstGeom>
          <a:noFill/>
        </p:spPr>
        <p:txBody>
          <a:bodyPr wrap="square" rtlCol="0">
            <a:spAutoFit/>
          </a:bodyPr>
          <a:lstStyle/>
          <a:p>
            <a:pPr>
              <a:spcBef>
                <a:spcPts val="600"/>
              </a:spcBef>
              <a:spcAft>
                <a:spcPts val="600"/>
              </a:spcAft>
              <a:buSzPct val="75000"/>
            </a:pPr>
            <a:r>
              <a:rPr lang="en-US" sz="2200" b="1" dirty="0">
                <a:solidFill>
                  <a:schemeClr val="bg1"/>
                </a:solidFill>
                <a:latin typeface="Corbel" panose="020B0503020204020204" pitchFamily="34" charset="0"/>
              </a:rPr>
              <a:t>Help them know that you understand their business challenges.</a:t>
            </a:r>
          </a:p>
        </p:txBody>
      </p:sp>
      <p:sp>
        <p:nvSpPr>
          <p:cNvPr id="10" name="TextBox 9">
            <a:extLst>
              <a:ext uri="{FF2B5EF4-FFF2-40B4-BE49-F238E27FC236}">
                <a16:creationId xmlns:a16="http://schemas.microsoft.com/office/drawing/2014/main" id="{3371A816-E355-4695-BD59-0F3E24D512A7}"/>
              </a:ext>
            </a:extLst>
          </p:cNvPr>
          <p:cNvSpPr txBox="1"/>
          <p:nvPr/>
        </p:nvSpPr>
        <p:spPr>
          <a:xfrm>
            <a:off x="5001738" y="4933118"/>
            <a:ext cx="6574743" cy="769441"/>
          </a:xfrm>
          <a:prstGeom prst="rect">
            <a:avLst/>
          </a:prstGeom>
          <a:noFill/>
        </p:spPr>
        <p:txBody>
          <a:bodyPr wrap="square" rtlCol="0">
            <a:spAutoFit/>
          </a:bodyPr>
          <a:lstStyle/>
          <a:p>
            <a:pPr>
              <a:spcBef>
                <a:spcPts val="600"/>
              </a:spcBef>
              <a:spcAft>
                <a:spcPts val="600"/>
              </a:spcAft>
              <a:buSzPct val="75000"/>
            </a:pPr>
            <a:r>
              <a:rPr lang="en-US" sz="2200" b="1" dirty="0">
                <a:solidFill>
                  <a:schemeClr val="bg1"/>
                </a:solidFill>
                <a:latin typeface="Corbel" panose="020B0503020204020204" pitchFamily="34" charset="0"/>
              </a:rPr>
              <a:t>For Sales - be sure to include key customer initiatives – even if there may not be sales opportunities.  </a:t>
            </a:r>
          </a:p>
        </p:txBody>
      </p:sp>
      <p:sp>
        <p:nvSpPr>
          <p:cNvPr id="5" name="Rectangle 4">
            <a:extLst>
              <a:ext uri="{FF2B5EF4-FFF2-40B4-BE49-F238E27FC236}">
                <a16:creationId xmlns:a16="http://schemas.microsoft.com/office/drawing/2014/main" id="{C6C1A4D9-1622-4C66-901B-4D2D0462D5DE}"/>
              </a:ext>
            </a:extLst>
          </p:cNvPr>
          <p:cNvSpPr/>
          <p:nvPr/>
        </p:nvSpPr>
        <p:spPr>
          <a:xfrm>
            <a:off x="0" y="2372388"/>
            <a:ext cx="2862470" cy="545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a:extLst>
              <a:ext uri="{FF2B5EF4-FFF2-40B4-BE49-F238E27FC236}">
                <a16:creationId xmlns:a16="http://schemas.microsoft.com/office/drawing/2014/main" id="{BD9447CF-A808-450B-BDEB-BF4A02CDD82F}"/>
              </a:ext>
            </a:extLst>
          </p:cNvPr>
          <p:cNvSpPr txBox="1"/>
          <p:nvPr/>
        </p:nvSpPr>
        <p:spPr>
          <a:xfrm>
            <a:off x="1669774" y="2420825"/>
            <a:ext cx="1192696" cy="461665"/>
          </a:xfrm>
          <a:prstGeom prst="rect">
            <a:avLst/>
          </a:prstGeom>
          <a:noFill/>
        </p:spPr>
        <p:txBody>
          <a:bodyPr wrap="square" rtlCol="0">
            <a:spAutoFit/>
          </a:bodyPr>
          <a:lstStyle/>
          <a:p>
            <a:r>
              <a:rPr lang="en-US" sz="2400" b="1" dirty="0">
                <a:solidFill>
                  <a:srgbClr val="24CBD3"/>
                </a:solidFill>
                <a:latin typeface="Corbel" panose="020B0503020204020204" pitchFamily="34" charset="0"/>
              </a:rPr>
              <a:t>Step 1</a:t>
            </a:r>
          </a:p>
        </p:txBody>
      </p:sp>
      <p:sp>
        <p:nvSpPr>
          <p:cNvPr id="15" name="Rectangle 14">
            <a:extLst>
              <a:ext uri="{FF2B5EF4-FFF2-40B4-BE49-F238E27FC236}">
                <a16:creationId xmlns:a16="http://schemas.microsoft.com/office/drawing/2014/main" id="{0A9F78F8-56BC-497B-A091-0DBCD948F5AD}"/>
              </a:ext>
            </a:extLst>
          </p:cNvPr>
          <p:cNvSpPr/>
          <p:nvPr/>
        </p:nvSpPr>
        <p:spPr>
          <a:xfrm>
            <a:off x="0" y="3659466"/>
            <a:ext cx="3829878" cy="545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62910DF4-7891-438A-9441-0DB1FDB08CD9}"/>
              </a:ext>
            </a:extLst>
          </p:cNvPr>
          <p:cNvSpPr txBox="1"/>
          <p:nvPr/>
        </p:nvSpPr>
        <p:spPr>
          <a:xfrm>
            <a:off x="2637378" y="3707903"/>
            <a:ext cx="1192696" cy="461665"/>
          </a:xfrm>
          <a:prstGeom prst="rect">
            <a:avLst/>
          </a:prstGeom>
          <a:noFill/>
        </p:spPr>
        <p:txBody>
          <a:bodyPr wrap="square" rtlCol="0">
            <a:spAutoFit/>
          </a:bodyPr>
          <a:lstStyle/>
          <a:p>
            <a:r>
              <a:rPr lang="en-US" sz="2400" b="1" dirty="0">
                <a:solidFill>
                  <a:srgbClr val="24CBD3"/>
                </a:solidFill>
                <a:latin typeface="Corbel" panose="020B0503020204020204" pitchFamily="34" charset="0"/>
              </a:rPr>
              <a:t>Step 2</a:t>
            </a:r>
          </a:p>
        </p:txBody>
      </p:sp>
      <p:sp>
        <p:nvSpPr>
          <p:cNvPr id="17" name="Rectangle 16">
            <a:extLst>
              <a:ext uri="{FF2B5EF4-FFF2-40B4-BE49-F238E27FC236}">
                <a16:creationId xmlns:a16="http://schemas.microsoft.com/office/drawing/2014/main" id="{8EA73999-DA2F-4D31-A764-118444780E19}"/>
              </a:ext>
            </a:extLst>
          </p:cNvPr>
          <p:cNvSpPr/>
          <p:nvPr/>
        </p:nvSpPr>
        <p:spPr>
          <a:xfrm>
            <a:off x="0" y="5009498"/>
            <a:ext cx="4847178" cy="5459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TextBox 17">
            <a:extLst>
              <a:ext uri="{FF2B5EF4-FFF2-40B4-BE49-F238E27FC236}">
                <a16:creationId xmlns:a16="http://schemas.microsoft.com/office/drawing/2014/main" id="{473F3E10-F84B-4288-A1FC-5FD5F468052E}"/>
              </a:ext>
            </a:extLst>
          </p:cNvPr>
          <p:cNvSpPr txBox="1"/>
          <p:nvPr/>
        </p:nvSpPr>
        <p:spPr>
          <a:xfrm>
            <a:off x="3654678" y="5057935"/>
            <a:ext cx="1192696" cy="461665"/>
          </a:xfrm>
          <a:prstGeom prst="rect">
            <a:avLst/>
          </a:prstGeom>
          <a:noFill/>
        </p:spPr>
        <p:txBody>
          <a:bodyPr wrap="square" rtlCol="0">
            <a:spAutoFit/>
          </a:bodyPr>
          <a:lstStyle/>
          <a:p>
            <a:r>
              <a:rPr lang="en-US" sz="2400" b="1" dirty="0">
                <a:solidFill>
                  <a:srgbClr val="24CBD3"/>
                </a:solidFill>
                <a:latin typeface="Corbel" panose="020B0503020204020204" pitchFamily="34" charset="0"/>
              </a:rPr>
              <a:t>Step 3</a:t>
            </a:r>
          </a:p>
        </p:txBody>
      </p:sp>
    </p:spTree>
    <p:extLst>
      <p:ext uri="{BB962C8B-B14F-4D97-AF65-F5344CB8AC3E}">
        <p14:creationId xmlns:p14="http://schemas.microsoft.com/office/powerpoint/2010/main" val="216527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D2B8D5-3F9F-4126-AA1A-B5CC5FE27009}"/>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Rectangle 6">
            <a:extLst>
              <a:ext uri="{FF2B5EF4-FFF2-40B4-BE49-F238E27FC236}">
                <a16:creationId xmlns:a16="http://schemas.microsoft.com/office/drawing/2014/main" id="{A556C47B-53A7-4DA6-A588-32242A093E70}"/>
              </a:ext>
            </a:extLst>
          </p:cNvPr>
          <p:cNvSpPr/>
          <p:nvPr/>
        </p:nvSpPr>
        <p:spPr>
          <a:xfrm>
            <a:off x="0" y="0"/>
            <a:ext cx="12192000" cy="6858000"/>
          </a:xfrm>
          <a:prstGeom prst="rect">
            <a:avLst/>
          </a:prstGeom>
          <a:solidFill>
            <a:schemeClr val="accent2">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D86CB1-AD47-4CE3-A1F3-266B57CAD3F1}"/>
              </a:ext>
            </a:extLst>
          </p:cNvPr>
          <p:cNvSpPr/>
          <p:nvPr/>
        </p:nvSpPr>
        <p:spPr>
          <a:xfrm>
            <a:off x="-1" y="0"/>
            <a:ext cx="12189759" cy="6858000"/>
          </a:xfrm>
          <a:prstGeom prst="rect">
            <a:avLst/>
          </a:prstGeom>
          <a:gradFill>
            <a:gsLst>
              <a:gs pos="8000">
                <a:schemeClr val="accent6">
                  <a:alpha val="47000"/>
                </a:schemeClr>
              </a:gs>
              <a:gs pos="100000">
                <a:schemeClr val="tx2"/>
              </a:gs>
            </a:gsLst>
            <a:lin ang="16800000" scaled="0"/>
          </a:gra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728" dirty="0"/>
          </a:p>
        </p:txBody>
      </p:sp>
      <p:sp>
        <p:nvSpPr>
          <p:cNvPr id="2" name="TextBox 1">
            <a:extLst>
              <a:ext uri="{FF2B5EF4-FFF2-40B4-BE49-F238E27FC236}">
                <a16:creationId xmlns:a16="http://schemas.microsoft.com/office/drawing/2014/main" id="{3765C3A4-6614-4EE7-9DB6-1FE05F0CF84C}"/>
              </a:ext>
            </a:extLst>
          </p:cNvPr>
          <p:cNvSpPr txBox="1"/>
          <p:nvPr/>
        </p:nvSpPr>
        <p:spPr>
          <a:xfrm>
            <a:off x="-2243" y="4642296"/>
            <a:ext cx="12192001" cy="699247"/>
          </a:xfrm>
          <a:prstGeom prst="rect">
            <a:avLst/>
          </a:prstGeom>
          <a:noFill/>
        </p:spPr>
        <p:txBody>
          <a:bodyPr wrap="none" rtlCol="0">
            <a:noAutofit/>
          </a:bodyPr>
          <a:lstStyle/>
          <a:p>
            <a:pPr algn="ctr"/>
            <a:r>
              <a:rPr lang="en-CA" sz="3200" dirty="0">
                <a:solidFill>
                  <a:schemeClr val="bg1"/>
                </a:solidFill>
                <a:latin typeface="Corbel" panose="020B0503020204020204" pitchFamily="34" charset="0"/>
                <a:ea typeface="Franklin Gothic Book" charset="0"/>
                <a:cs typeface="Franklin Gothic Book" charset="0"/>
              </a:rPr>
              <a:t>Need extra support?</a:t>
            </a:r>
          </a:p>
          <a:p>
            <a:pPr algn="ctr"/>
            <a:r>
              <a:rPr lang="en-CA" sz="4800" dirty="0">
                <a:solidFill>
                  <a:schemeClr val="bg1"/>
                </a:solidFill>
                <a:latin typeface="Corbel" panose="020B0503020204020204" pitchFamily="34" charset="0"/>
                <a:ea typeface="Franklin Gothic Book" charset="0"/>
                <a:cs typeface="Franklin Gothic Book" charset="0"/>
              </a:rPr>
              <a:t>Visit virtira.com</a:t>
            </a:r>
          </a:p>
        </p:txBody>
      </p:sp>
      <p:pic>
        <p:nvPicPr>
          <p:cNvPr id="4" name="Picture 3" descr="Icon&#10;&#10;Description automatically generated">
            <a:extLst>
              <a:ext uri="{FF2B5EF4-FFF2-40B4-BE49-F238E27FC236}">
                <a16:creationId xmlns:a16="http://schemas.microsoft.com/office/drawing/2014/main" id="{AF292405-F46D-4A16-BF3E-6574D6D920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6165" y="928890"/>
            <a:ext cx="3319670" cy="3326103"/>
          </a:xfrm>
          <a:prstGeom prst="rect">
            <a:avLst/>
          </a:prstGeom>
        </p:spPr>
      </p:pic>
    </p:spTree>
    <p:extLst>
      <p:ext uri="{BB962C8B-B14F-4D97-AF65-F5344CB8AC3E}">
        <p14:creationId xmlns:p14="http://schemas.microsoft.com/office/powerpoint/2010/main" val="335474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CBD3"/>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7BDD64B7-30D8-4D03-B030-2A54EBB49F6F}"/>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74" y="0"/>
            <a:ext cx="12190452" cy="6858000"/>
          </a:xfrm>
          <a:prstGeom prst="rect">
            <a:avLst/>
          </a:prstGeom>
        </p:spPr>
      </p:pic>
      <p:sp>
        <p:nvSpPr>
          <p:cNvPr id="3" name="Title 1"/>
          <p:cNvSpPr txBox="1">
            <a:spLocks/>
          </p:cNvSpPr>
          <p:nvPr/>
        </p:nvSpPr>
        <p:spPr>
          <a:xfrm>
            <a:off x="1" y="2724462"/>
            <a:ext cx="12191999" cy="1409076"/>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70000"/>
              </a:lnSpc>
            </a:pPr>
            <a:r>
              <a:rPr lang="en-US" sz="4000" b="1" dirty="0">
                <a:solidFill>
                  <a:schemeClr val="bg1"/>
                </a:solidFill>
                <a:latin typeface="Corbel" panose="020B0503020204020204" pitchFamily="34" charset="0"/>
                <a:ea typeface="Arial" charset="0"/>
                <a:cs typeface="Arial" charset="0"/>
              </a:rPr>
              <a:t>QBR – Instructions and Examples</a:t>
            </a:r>
          </a:p>
        </p:txBody>
      </p:sp>
      <p:sp>
        <p:nvSpPr>
          <p:cNvPr id="4" name="Rectangle 3">
            <a:extLst>
              <a:ext uri="{FF2B5EF4-FFF2-40B4-BE49-F238E27FC236}">
                <a16:creationId xmlns:a16="http://schemas.microsoft.com/office/drawing/2014/main" id="{AA7732A7-74C1-C043-B986-300194B76650}"/>
              </a:ext>
            </a:extLst>
          </p:cNvPr>
          <p:cNvSpPr/>
          <p:nvPr/>
        </p:nvSpPr>
        <p:spPr>
          <a:xfrm>
            <a:off x="9357961" y="86289"/>
            <a:ext cx="2486963" cy="461665"/>
          </a:xfrm>
          <a:prstGeom prst="rect">
            <a:avLst/>
          </a:prstGeom>
        </p:spPr>
        <p:txBody>
          <a:bodyPr wrap="none">
            <a:spAutoFit/>
          </a:bodyPr>
          <a:lstStyle/>
          <a:p>
            <a:pPr lvl="0"/>
            <a:r>
              <a:rPr lang="en-US" sz="2400" b="1" dirty="0">
                <a:solidFill>
                  <a:srgbClr val="FFFFFF"/>
                </a:solidFill>
                <a:latin typeface="Corbel" panose="020B0503020204020204" pitchFamily="34" charset="0"/>
                <a:ea typeface="Arial" charset="0"/>
                <a:cs typeface="Arial" charset="0"/>
              </a:rPr>
              <a:t>[Delete this slide]</a:t>
            </a:r>
          </a:p>
        </p:txBody>
      </p:sp>
    </p:spTree>
    <p:extLst>
      <p:ext uri="{BB962C8B-B14F-4D97-AF65-F5344CB8AC3E}">
        <p14:creationId xmlns:p14="http://schemas.microsoft.com/office/powerpoint/2010/main" val="74105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4CBD3"/>
        </a:solidFill>
        <a:effectLst/>
      </p:bgPr>
    </p:bg>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827E596F-1619-461A-AADB-A9CCBACDBFD8}"/>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74" y="0"/>
            <a:ext cx="12190452" cy="6858000"/>
          </a:xfrm>
          <a:prstGeom prst="rect">
            <a:avLst/>
          </a:prstGeom>
        </p:spPr>
      </p:pic>
      <p:sp>
        <p:nvSpPr>
          <p:cNvPr id="2" name="Rectangle 1"/>
          <p:cNvSpPr/>
          <p:nvPr/>
        </p:nvSpPr>
        <p:spPr>
          <a:xfrm>
            <a:off x="464195" y="1285235"/>
            <a:ext cx="10986341" cy="4693593"/>
          </a:xfrm>
          <a:prstGeom prst="rect">
            <a:avLst/>
          </a:prstGeom>
        </p:spPr>
        <p:txBody>
          <a:bodyPr wrap="square">
            <a:spAutoFit/>
          </a:bodyPr>
          <a:lstStyle/>
          <a:p>
            <a:pPr>
              <a:buSzPct val="75000"/>
            </a:pPr>
            <a:r>
              <a:rPr lang="en-CA" altLang="x-none" sz="2400" b="1" dirty="0">
                <a:solidFill>
                  <a:schemeClr val="bg1"/>
                </a:solidFill>
                <a:latin typeface="Corbel" panose="020B0503020204020204" pitchFamily="34" charset="0"/>
                <a:ea typeface="Arial" charset="0"/>
                <a:cs typeface="Arial" charset="0"/>
              </a:rPr>
              <a:t>Modify this format to explain your progress, what you are working on and why it should continue.</a:t>
            </a:r>
          </a:p>
          <a:p>
            <a:pPr>
              <a:buSzPct val="75000"/>
            </a:pPr>
            <a:endParaRPr lang="en-CA" altLang="x-none" sz="2000" b="1" dirty="0">
              <a:solidFill>
                <a:schemeClr val="bg1"/>
              </a:solidFill>
              <a:latin typeface="Corbel" panose="020B0503020204020204" pitchFamily="34" charset="0"/>
              <a:ea typeface="Arial" charset="0"/>
              <a:cs typeface="Arial" charset="0"/>
            </a:endParaRPr>
          </a:p>
          <a:p>
            <a:pPr marL="342900" indent="-342900">
              <a:spcBef>
                <a:spcPts val="600"/>
              </a:spcBef>
              <a:spcAft>
                <a:spcPts val="600"/>
              </a:spcAft>
              <a:buSzPct val="75000"/>
              <a:buFont typeface="Arial" panose="020B0604020202020204" pitchFamily="34" charset="0"/>
              <a:buChar char="•"/>
            </a:pPr>
            <a:r>
              <a:rPr lang="en-US" altLang="x-none" sz="2200" dirty="0">
                <a:solidFill>
                  <a:schemeClr val="bg1"/>
                </a:solidFill>
                <a:latin typeface="Corbel" panose="020B0503020204020204" pitchFamily="34" charset="0"/>
                <a:ea typeface="Arial" charset="0"/>
                <a:cs typeface="Arial" charset="0"/>
              </a:rPr>
              <a:t>Do one slide per project or several slides per project - but keep things concise.</a:t>
            </a:r>
          </a:p>
          <a:p>
            <a:pPr marL="342900" indent="-342900">
              <a:spcBef>
                <a:spcPts val="600"/>
              </a:spcBef>
              <a:spcAft>
                <a:spcPts val="600"/>
              </a:spcAft>
              <a:buSzPct val="75000"/>
              <a:buFont typeface="Arial" panose="020B0604020202020204" pitchFamily="34" charset="0"/>
              <a:buChar char="•"/>
            </a:pPr>
            <a:r>
              <a:rPr lang="en-US" altLang="x-none" sz="2200" dirty="0">
                <a:solidFill>
                  <a:schemeClr val="bg1"/>
                </a:solidFill>
                <a:latin typeface="Corbel" panose="020B0503020204020204" pitchFamily="34" charset="0"/>
                <a:ea typeface="Arial" charset="0"/>
                <a:cs typeface="Arial" charset="0"/>
              </a:rPr>
              <a:t>Make it easy for the viewer to understand what the work is, the benefits, who the stakeholders are and what value they are getting.  Use visuals.</a:t>
            </a:r>
          </a:p>
          <a:p>
            <a:pPr marL="342900" indent="-342900">
              <a:spcBef>
                <a:spcPts val="600"/>
              </a:spcBef>
              <a:spcAft>
                <a:spcPts val="600"/>
              </a:spcAft>
              <a:buSzPct val="75000"/>
              <a:buFont typeface="Arial" panose="020B0604020202020204" pitchFamily="34" charset="0"/>
              <a:buChar char="•"/>
            </a:pPr>
            <a:r>
              <a:rPr lang="en-US" altLang="x-none" sz="2200" dirty="0">
                <a:solidFill>
                  <a:schemeClr val="bg1"/>
                </a:solidFill>
                <a:latin typeface="Corbel" panose="020B0503020204020204" pitchFamily="34" charset="0"/>
                <a:ea typeface="Arial" charset="0"/>
                <a:cs typeface="Arial" charset="0"/>
              </a:rPr>
              <a:t>Use reports, logos of customers/partners or an org chart to show cross functional relationships. Use screen shots.</a:t>
            </a:r>
          </a:p>
          <a:p>
            <a:pPr marL="342900" indent="-342900">
              <a:spcBef>
                <a:spcPts val="600"/>
              </a:spcBef>
              <a:spcAft>
                <a:spcPts val="600"/>
              </a:spcAft>
              <a:buSzPct val="75000"/>
              <a:buFont typeface="Arial" panose="020B0604020202020204" pitchFamily="34" charset="0"/>
              <a:buChar char="•"/>
            </a:pPr>
            <a:r>
              <a:rPr lang="en-US" altLang="x-none" sz="2200" dirty="0">
                <a:solidFill>
                  <a:schemeClr val="bg1"/>
                </a:solidFill>
                <a:latin typeface="Corbel" panose="020B0503020204020204" pitchFamily="34" charset="0"/>
                <a:ea typeface="Arial" charset="0"/>
                <a:cs typeface="Arial" charset="0"/>
              </a:rPr>
              <a:t>Group related projects together visually.  </a:t>
            </a:r>
          </a:p>
          <a:p>
            <a:pPr marL="342900" indent="-342900">
              <a:spcBef>
                <a:spcPts val="600"/>
              </a:spcBef>
              <a:spcAft>
                <a:spcPts val="600"/>
              </a:spcAft>
              <a:buSzPct val="75000"/>
              <a:buFont typeface="Arial" panose="020B0604020202020204" pitchFamily="34" charset="0"/>
              <a:buChar char="•"/>
            </a:pPr>
            <a:r>
              <a:rPr lang="en-US" altLang="x-none" sz="2200" dirty="0">
                <a:solidFill>
                  <a:schemeClr val="bg1"/>
                </a:solidFill>
                <a:latin typeface="Corbel" panose="020B0503020204020204" pitchFamily="34" charset="0"/>
                <a:ea typeface="Arial" charset="0"/>
                <a:cs typeface="Arial" charset="0"/>
              </a:rPr>
              <a:t>Aim to ensure the viewer understands your role in the success of these initiatives.</a:t>
            </a:r>
          </a:p>
          <a:p>
            <a:pPr marL="342900" indent="-342900">
              <a:spcBef>
                <a:spcPts val="600"/>
              </a:spcBef>
              <a:spcAft>
                <a:spcPts val="600"/>
              </a:spcAft>
              <a:buSzPct val="75000"/>
              <a:buFont typeface="Arial" panose="020B0604020202020204" pitchFamily="34" charset="0"/>
              <a:buChar char="•"/>
            </a:pPr>
            <a:r>
              <a:rPr lang="en-US" altLang="x-none" sz="2200">
                <a:solidFill>
                  <a:schemeClr val="bg1"/>
                </a:solidFill>
                <a:latin typeface="Corbel" panose="020B0503020204020204" pitchFamily="34" charset="0"/>
                <a:ea typeface="Arial" charset="0"/>
                <a:cs typeface="Arial" charset="0"/>
              </a:rPr>
              <a:t>Use testimonials if possible.</a:t>
            </a:r>
            <a:endParaRPr lang="en-US" altLang="x-none" sz="2200" dirty="0">
              <a:solidFill>
                <a:schemeClr val="bg1"/>
              </a:solidFill>
              <a:latin typeface="Corbel" panose="020B0503020204020204" pitchFamily="34" charset="0"/>
              <a:ea typeface="Arial" charset="0"/>
              <a:cs typeface="Arial" charset="0"/>
            </a:endParaRPr>
          </a:p>
        </p:txBody>
      </p:sp>
      <p:sp>
        <p:nvSpPr>
          <p:cNvPr id="3" name="Title 1"/>
          <p:cNvSpPr txBox="1">
            <a:spLocks/>
          </p:cNvSpPr>
          <p:nvPr/>
        </p:nvSpPr>
        <p:spPr>
          <a:xfrm>
            <a:off x="464195" y="364419"/>
            <a:ext cx="4312757" cy="68738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solidFill>
                <a:latin typeface="Corbel" panose="020B0503020204020204" pitchFamily="34" charset="0"/>
                <a:ea typeface="Arial" charset="0"/>
                <a:cs typeface="Arial" charset="0"/>
              </a:rPr>
              <a:t>QBR - Best Practices</a:t>
            </a:r>
          </a:p>
        </p:txBody>
      </p:sp>
      <p:sp>
        <p:nvSpPr>
          <p:cNvPr id="5" name="Rectangle 4"/>
          <p:cNvSpPr/>
          <p:nvPr/>
        </p:nvSpPr>
        <p:spPr>
          <a:xfrm>
            <a:off x="9357961" y="86289"/>
            <a:ext cx="2486963" cy="461665"/>
          </a:xfrm>
          <a:prstGeom prst="rect">
            <a:avLst/>
          </a:prstGeom>
        </p:spPr>
        <p:txBody>
          <a:bodyPr wrap="none">
            <a:spAutoFit/>
          </a:bodyPr>
          <a:lstStyle/>
          <a:p>
            <a:pPr lvl="0"/>
            <a:r>
              <a:rPr lang="en-US" sz="2400" b="1" dirty="0">
                <a:solidFill>
                  <a:srgbClr val="FFFFFF"/>
                </a:solidFill>
                <a:latin typeface="Corbel" panose="020B0503020204020204" pitchFamily="34" charset="0"/>
                <a:ea typeface="Arial" charset="0"/>
                <a:cs typeface="Arial" charset="0"/>
              </a:rPr>
              <a:t>[Delete this slide]</a:t>
            </a:r>
          </a:p>
        </p:txBody>
      </p:sp>
    </p:spTree>
    <p:extLst>
      <p:ext uri="{BB962C8B-B14F-4D97-AF65-F5344CB8AC3E}">
        <p14:creationId xmlns:p14="http://schemas.microsoft.com/office/powerpoint/2010/main" val="215166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4CBD3"/>
        </a:solidFill>
        <a:effectLst/>
      </p:bgPr>
    </p:bg>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E9920AB9-DC41-4796-9A2D-CF51A00F958D}"/>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Effect>
                      <a14:saturation sat="2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74" y="0"/>
            <a:ext cx="12190452" cy="6858000"/>
          </a:xfrm>
          <a:prstGeom prst="rect">
            <a:avLst/>
          </a:prstGeom>
        </p:spPr>
      </p:pic>
      <p:sp>
        <p:nvSpPr>
          <p:cNvPr id="3" name="Title 1"/>
          <p:cNvSpPr txBox="1">
            <a:spLocks/>
          </p:cNvSpPr>
          <p:nvPr/>
        </p:nvSpPr>
        <p:spPr>
          <a:xfrm>
            <a:off x="464194" y="364419"/>
            <a:ext cx="8600977" cy="68738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defTabSz="914326">
              <a:lnSpc>
                <a:spcPct val="100000"/>
              </a:lnSpc>
              <a:spcBef>
                <a:spcPts val="0"/>
              </a:spcBef>
              <a:buSzPct val="75000"/>
            </a:pPr>
            <a:r>
              <a:rPr lang="en-CA" altLang="x-none" sz="2400" b="1" dirty="0">
                <a:solidFill>
                  <a:srgbClr val="FFFFFF"/>
                </a:solidFill>
                <a:latin typeface="Corbel" panose="020B0503020204020204" pitchFamily="34" charset="0"/>
                <a:ea typeface="Arial" charset="0"/>
                <a:cs typeface="Arial" charset="0"/>
              </a:rPr>
              <a:t>Samples Slides: </a:t>
            </a:r>
            <a:r>
              <a:rPr lang="en-CA" altLang="x-none" sz="2400" dirty="0">
                <a:solidFill>
                  <a:srgbClr val="FFFFFF"/>
                </a:solidFill>
                <a:latin typeface="Corbel" panose="020B0503020204020204" pitchFamily="34" charset="0"/>
                <a:ea typeface="Arial" charset="0"/>
                <a:cs typeface="Arial" charset="0"/>
              </a:rPr>
              <a:t>Example of </a:t>
            </a:r>
            <a:r>
              <a:rPr lang="en-CA" altLang="x-none" sz="2400" dirty="0" err="1">
                <a:solidFill>
                  <a:srgbClr val="FFFFFF"/>
                </a:solidFill>
                <a:latin typeface="Corbel" panose="020B0503020204020204" pitchFamily="34" charset="0"/>
                <a:ea typeface="Arial" charset="0"/>
                <a:cs typeface="Arial" charset="0"/>
              </a:rPr>
              <a:t>Virtira</a:t>
            </a:r>
            <a:r>
              <a:rPr lang="en-CA" altLang="x-none" sz="2400" dirty="0">
                <a:solidFill>
                  <a:srgbClr val="FFFFFF"/>
                </a:solidFill>
                <a:latin typeface="Corbel" panose="020B0503020204020204" pitchFamily="34" charset="0"/>
                <a:ea typeface="Arial" charset="0"/>
                <a:cs typeface="Arial" charset="0"/>
              </a:rPr>
              <a:t> QBRs for clients to present to customers, management or partners.</a:t>
            </a:r>
            <a:endParaRPr lang="en-CA" altLang="x-none" sz="2800" dirty="0">
              <a:solidFill>
                <a:srgbClr val="FFFFFF"/>
              </a:solidFill>
              <a:latin typeface="Corbel" panose="020B0503020204020204" pitchFamily="34" charset="0"/>
              <a:ea typeface="Arial" charset="0"/>
              <a:cs typeface="Arial" charset="0"/>
            </a:endParaRPr>
          </a:p>
        </p:txBody>
      </p:sp>
      <p:sp>
        <p:nvSpPr>
          <p:cNvPr id="4" name="Rectangle 3"/>
          <p:cNvSpPr/>
          <p:nvPr/>
        </p:nvSpPr>
        <p:spPr>
          <a:xfrm>
            <a:off x="9357961" y="86289"/>
            <a:ext cx="2486963" cy="461665"/>
          </a:xfrm>
          <a:prstGeom prst="rect">
            <a:avLst/>
          </a:prstGeom>
        </p:spPr>
        <p:txBody>
          <a:bodyPr wrap="none">
            <a:spAutoFit/>
          </a:bodyPr>
          <a:lstStyle/>
          <a:p>
            <a:pPr lvl="0"/>
            <a:r>
              <a:rPr lang="en-US" sz="2400" b="1" dirty="0">
                <a:solidFill>
                  <a:srgbClr val="FFFFFF"/>
                </a:solidFill>
                <a:latin typeface="Corbel" panose="020B0503020204020204" pitchFamily="34" charset="0"/>
                <a:ea typeface="Arial" charset="0"/>
                <a:cs typeface="Arial" charset="0"/>
              </a:rPr>
              <a:t>[Delete this slide]</a:t>
            </a:r>
          </a:p>
        </p:txBody>
      </p:sp>
      <p:pic>
        <p:nvPicPr>
          <p:cNvPr id="7" name="Picture 6" descr="Graphical user interface, application&#10;&#10;Description automatically generated">
            <a:extLst>
              <a:ext uri="{FF2B5EF4-FFF2-40B4-BE49-F238E27FC236}">
                <a16:creationId xmlns:a16="http://schemas.microsoft.com/office/drawing/2014/main" id="{DD8D9433-E582-4B51-AB29-6BD4CEC34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19183"/>
            <a:ext cx="12192000" cy="5229225"/>
          </a:xfrm>
          <a:prstGeom prst="rect">
            <a:avLst/>
          </a:prstGeom>
        </p:spPr>
      </p:pic>
    </p:spTree>
    <p:extLst>
      <p:ext uri="{BB962C8B-B14F-4D97-AF65-F5344CB8AC3E}">
        <p14:creationId xmlns:p14="http://schemas.microsoft.com/office/powerpoint/2010/main" val="75355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658813" y="1515763"/>
            <a:ext cx="5459599" cy="2084293"/>
          </a:xfrm>
          <a:prstGeom prst="roundRect">
            <a:avLst>
              <a:gd name="adj" fmla="val 6667"/>
            </a:avLst>
          </a:prstGeom>
          <a:noFill/>
          <a:ln>
            <a:solidFill>
              <a:srgbClr val="6D6E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6243825" y="1507525"/>
            <a:ext cx="5459599" cy="2084293"/>
          </a:xfrm>
          <a:prstGeom prst="roundRect">
            <a:avLst>
              <a:gd name="adj" fmla="val 6667"/>
            </a:avLst>
          </a:prstGeom>
          <a:noFill/>
          <a:ln>
            <a:solidFill>
              <a:srgbClr val="24C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6243825" y="3703151"/>
            <a:ext cx="5459599" cy="2084293"/>
          </a:xfrm>
          <a:prstGeom prst="roundRect">
            <a:avLst>
              <a:gd name="adj" fmla="val 6667"/>
            </a:avLst>
          </a:prstGeom>
          <a:noFill/>
          <a:ln>
            <a:solidFill>
              <a:srgbClr val="84BF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a:off x="658813" y="3703151"/>
            <a:ext cx="5459599" cy="2084293"/>
          </a:xfrm>
          <a:prstGeom prst="roundRect">
            <a:avLst>
              <a:gd name="adj" fmla="val 6667"/>
            </a:avLst>
          </a:prstGeom>
          <a:noFill/>
          <a:ln>
            <a:solidFill>
              <a:srgbClr val="F371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itle 1"/>
          <p:cNvSpPr txBox="1">
            <a:spLocks/>
          </p:cNvSpPr>
          <p:nvPr/>
        </p:nvSpPr>
        <p:spPr>
          <a:xfrm>
            <a:off x="8255356" y="281354"/>
            <a:ext cx="2882975" cy="663209"/>
          </a:xfrm>
          <a:prstGeom prst="rect">
            <a:avLst/>
          </a:prstGeom>
        </p:spPr>
        <p:txBody>
          <a:bodyPr lIns="0" rIns="0" rtlCol="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indent="-987425" hangingPunct="0">
              <a:lnSpc>
                <a:spcPct val="100000"/>
              </a:lnSpc>
              <a:spcBef>
                <a:spcPts val="300"/>
              </a:spcBef>
              <a:defRPr/>
            </a:pPr>
            <a:r>
              <a:rPr lang="en-US" sz="1400" dirty="0">
                <a:solidFill>
                  <a:srgbClr val="6D6E71"/>
                </a:solidFill>
                <a:latin typeface="Corbel" panose="020B0503020204020204" pitchFamily="34" charset="0"/>
                <a:ea typeface="Arial" charset="0"/>
                <a:cs typeface="Arial" charset="0"/>
              </a:rPr>
              <a:t>Key Contact: </a:t>
            </a:r>
          </a:p>
          <a:p>
            <a:pPr indent="-2779713" hangingPunct="0">
              <a:lnSpc>
                <a:spcPct val="100000"/>
              </a:lnSpc>
              <a:spcBef>
                <a:spcPts val="300"/>
              </a:spcBef>
              <a:defRPr/>
            </a:pPr>
            <a:r>
              <a:rPr lang="en-US" sz="1400" dirty="0">
                <a:solidFill>
                  <a:srgbClr val="6D6E71"/>
                </a:solidFill>
                <a:latin typeface="Corbel" panose="020B0503020204020204" pitchFamily="34" charset="0"/>
                <a:ea typeface="Arial" charset="0"/>
                <a:cs typeface="Arial" charset="0"/>
              </a:rPr>
              <a:t>Key Stakeholder Groups:</a:t>
            </a:r>
          </a:p>
        </p:txBody>
      </p:sp>
      <p:sp>
        <p:nvSpPr>
          <p:cNvPr id="16" name="TextBox 15"/>
          <p:cNvSpPr txBox="1"/>
          <p:nvPr/>
        </p:nvSpPr>
        <p:spPr>
          <a:xfrm>
            <a:off x="2569234" y="342743"/>
            <a:ext cx="6008096" cy="395173"/>
          </a:xfrm>
          <a:prstGeom prst="rect">
            <a:avLst/>
          </a:prstGeom>
          <a:noFill/>
        </p:spPr>
        <p:txBody>
          <a:bodyPr wrap="square" rtlCol="0">
            <a:spAutoFit/>
          </a:bodyPr>
          <a:lstStyle/>
          <a:p>
            <a:pPr>
              <a:lnSpc>
                <a:spcPct val="80000"/>
              </a:lnSpc>
            </a:pPr>
            <a:r>
              <a:rPr lang="en-US" sz="2400" b="1" dirty="0">
                <a:solidFill>
                  <a:srgbClr val="6D6E71"/>
                </a:solidFill>
                <a:latin typeface="Corbel" panose="020B0503020204020204" pitchFamily="34" charset="0"/>
                <a:ea typeface="Franklin Gothic Demi" charset="0"/>
                <a:cs typeface="Franklin Gothic Demi" charset="0"/>
              </a:rPr>
              <a:t>Client Name/Project Overview</a:t>
            </a:r>
          </a:p>
        </p:txBody>
      </p:sp>
      <p:grpSp>
        <p:nvGrpSpPr>
          <p:cNvPr id="9" name="Group 8"/>
          <p:cNvGrpSpPr/>
          <p:nvPr/>
        </p:nvGrpSpPr>
        <p:grpSpPr>
          <a:xfrm>
            <a:off x="3985802" y="1440415"/>
            <a:ext cx="4413952" cy="4413950"/>
            <a:chOff x="3971947" y="1440415"/>
            <a:chExt cx="4413952" cy="4413950"/>
          </a:xfrm>
        </p:grpSpPr>
        <p:sp>
          <p:nvSpPr>
            <p:cNvPr id="10" name="Freeform 9"/>
            <p:cNvSpPr/>
            <p:nvPr/>
          </p:nvSpPr>
          <p:spPr>
            <a:xfrm>
              <a:off x="3971948" y="1440415"/>
              <a:ext cx="2157156" cy="2157156"/>
            </a:xfrm>
            <a:custGeom>
              <a:avLst/>
              <a:gdLst>
                <a:gd name="connsiteX0" fmla="*/ 0 w 2157156"/>
                <a:gd name="connsiteY0" fmla="*/ 2157156 h 2157156"/>
                <a:gd name="connsiteX1" fmla="*/ 2157156 w 2157156"/>
                <a:gd name="connsiteY1" fmla="*/ 0 h 2157156"/>
                <a:gd name="connsiteX2" fmla="*/ 2157156 w 2157156"/>
                <a:gd name="connsiteY2" fmla="*/ 2157156 h 2157156"/>
                <a:gd name="connsiteX3" fmla="*/ 0 w 2157156"/>
                <a:gd name="connsiteY3" fmla="*/ 2157156 h 2157156"/>
              </a:gdLst>
              <a:ahLst/>
              <a:cxnLst>
                <a:cxn ang="0">
                  <a:pos x="connsiteX0" y="connsiteY0"/>
                </a:cxn>
                <a:cxn ang="0">
                  <a:pos x="connsiteX1" y="connsiteY1"/>
                </a:cxn>
                <a:cxn ang="0">
                  <a:pos x="connsiteX2" y="connsiteY2"/>
                </a:cxn>
                <a:cxn ang="0">
                  <a:pos x="connsiteX3" y="connsiteY3"/>
                </a:cxn>
              </a:cxnLst>
              <a:rect l="l" t="t" r="r" b="b"/>
              <a:pathLst>
                <a:path w="2157156" h="2157156">
                  <a:moveTo>
                    <a:pt x="0" y="2157156"/>
                  </a:moveTo>
                  <a:cubicBezTo>
                    <a:pt x="0" y="965792"/>
                    <a:pt x="965792" y="0"/>
                    <a:pt x="2157156" y="0"/>
                  </a:cubicBezTo>
                  <a:lnTo>
                    <a:pt x="2157156" y="2157156"/>
                  </a:lnTo>
                  <a:lnTo>
                    <a:pt x="0" y="2157156"/>
                  </a:lnTo>
                  <a:close/>
                </a:path>
              </a:pathLst>
            </a:custGeom>
            <a:solidFill>
              <a:srgbClr val="6D6E71"/>
            </a:solidFill>
            <a:ln>
              <a:no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022976" tIns="1022976" rIns="391160" bIns="391160" numCol="1" spcCol="1270" anchor="ctr" anchorCtr="0">
              <a:noAutofit/>
            </a:bodyPr>
            <a:lstStyle/>
            <a:p>
              <a:pPr lvl="0" algn="ctr" defTabSz="2444750">
                <a:lnSpc>
                  <a:spcPct val="90000"/>
                </a:lnSpc>
                <a:spcBef>
                  <a:spcPct val="0"/>
                </a:spcBef>
                <a:spcAft>
                  <a:spcPct val="35000"/>
                </a:spcAft>
              </a:pPr>
              <a:r>
                <a:rPr lang="en-US" sz="5500" kern="1200" dirty="0"/>
                <a:t> </a:t>
              </a:r>
            </a:p>
          </p:txBody>
        </p:sp>
        <p:sp>
          <p:nvSpPr>
            <p:cNvPr id="11" name="Freeform 10"/>
            <p:cNvSpPr/>
            <p:nvPr/>
          </p:nvSpPr>
          <p:spPr>
            <a:xfrm>
              <a:off x="6228742" y="1440415"/>
              <a:ext cx="2157156" cy="2157156"/>
            </a:xfrm>
            <a:custGeom>
              <a:avLst/>
              <a:gdLst>
                <a:gd name="connsiteX0" fmla="*/ 0 w 2157156"/>
                <a:gd name="connsiteY0" fmla="*/ 2157156 h 2157156"/>
                <a:gd name="connsiteX1" fmla="*/ 2157156 w 2157156"/>
                <a:gd name="connsiteY1" fmla="*/ 0 h 2157156"/>
                <a:gd name="connsiteX2" fmla="*/ 2157156 w 2157156"/>
                <a:gd name="connsiteY2" fmla="*/ 2157156 h 2157156"/>
                <a:gd name="connsiteX3" fmla="*/ 0 w 2157156"/>
                <a:gd name="connsiteY3" fmla="*/ 2157156 h 2157156"/>
              </a:gdLst>
              <a:ahLst/>
              <a:cxnLst>
                <a:cxn ang="0">
                  <a:pos x="connsiteX0" y="connsiteY0"/>
                </a:cxn>
                <a:cxn ang="0">
                  <a:pos x="connsiteX1" y="connsiteY1"/>
                </a:cxn>
                <a:cxn ang="0">
                  <a:pos x="connsiteX2" y="connsiteY2"/>
                </a:cxn>
                <a:cxn ang="0">
                  <a:pos x="connsiteX3" y="connsiteY3"/>
                </a:cxn>
              </a:cxnLst>
              <a:rect l="l" t="t" r="r" b="b"/>
              <a:pathLst>
                <a:path w="2157156" h="2157156">
                  <a:moveTo>
                    <a:pt x="0" y="0"/>
                  </a:moveTo>
                  <a:cubicBezTo>
                    <a:pt x="1191364" y="0"/>
                    <a:pt x="2157156" y="965792"/>
                    <a:pt x="2157156" y="2157156"/>
                  </a:cubicBezTo>
                  <a:lnTo>
                    <a:pt x="0" y="2157156"/>
                  </a:lnTo>
                  <a:lnTo>
                    <a:pt x="0" y="0"/>
                  </a:lnTo>
                  <a:close/>
                </a:path>
              </a:pathLst>
            </a:custGeom>
            <a:solidFill>
              <a:srgbClr val="24CBD3"/>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391160" tIns="1022976" rIns="1022976" bIns="391160" numCol="1" spcCol="1270" anchor="ctr" anchorCtr="0">
              <a:noAutofit/>
            </a:bodyPr>
            <a:lstStyle/>
            <a:p>
              <a:pPr lvl="0" algn="ctr" defTabSz="2444750">
                <a:lnSpc>
                  <a:spcPct val="90000"/>
                </a:lnSpc>
                <a:spcBef>
                  <a:spcPct val="0"/>
                </a:spcBef>
                <a:spcAft>
                  <a:spcPct val="35000"/>
                </a:spcAft>
              </a:pPr>
              <a:r>
                <a:rPr lang="en-US" sz="5500" kern="1200" dirty="0"/>
                <a:t> </a:t>
              </a:r>
            </a:p>
          </p:txBody>
        </p:sp>
        <p:sp>
          <p:nvSpPr>
            <p:cNvPr id="12" name="Freeform 11"/>
            <p:cNvSpPr/>
            <p:nvPr/>
          </p:nvSpPr>
          <p:spPr>
            <a:xfrm rot="21600000">
              <a:off x="6228742" y="3697209"/>
              <a:ext cx="2157157" cy="2157156"/>
            </a:xfrm>
            <a:custGeom>
              <a:avLst/>
              <a:gdLst>
                <a:gd name="connsiteX0" fmla="*/ 0 w 2157156"/>
                <a:gd name="connsiteY0" fmla="*/ 2157156 h 2157156"/>
                <a:gd name="connsiteX1" fmla="*/ 2157156 w 2157156"/>
                <a:gd name="connsiteY1" fmla="*/ 0 h 2157156"/>
                <a:gd name="connsiteX2" fmla="*/ 2157156 w 2157156"/>
                <a:gd name="connsiteY2" fmla="*/ 2157156 h 2157156"/>
                <a:gd name="connsiteX3" fmla="*/ 0 w 2157156"/>
                <a:gd name="connsiteY3" fmla="*/ 2157156 h 2157156"/>
              </a:gdLst>
              <a:ahLst/>
              <a:cxnLst>
                <a:cxn ang="0">
                  <a:pos x="connsiteX0" y="connsiteY0"/>
                </a:cxn>
                <a:cxn ang="0">
                  <a:pos x="connsiteX1" y="connsiteY1"/>
                </a:cxn>
                <a:cxn ang="0">
                  <a:pos x="connsiteX2" y="connsiteY2"/>
                </a:cxn>
                <a:cxn ang="0">
                  <a:pos x="connsiteX3" y="connsiteY3"/>
                </a:cxn>
              </a:cxnLst>
              <a:rect l="l" t="t" r="r" b="b"/>
              <a:pathLst>
                <a:path w="2157156" h="2157156">
                  <a:moveTo>
                    <a:pt x="2157156" y="0"/>
                  </a:moveTo>
                  <a:cubicBezTo>
                    <a:pt x="2157156" y="1191364"/>
                    <a:pt x="1191364" y="2157156"/>
                    <a:pt x="0" y="2157156"/>
                  </a:cubicBezTo>
                  <a:lnTo>
                    <a:pt x="0" y="0"/>
                  </a:lnTo>
                  <a:lnTo>
                    <a:pt x="2157156" y="0"/>
                  </a:lnTo>
                  <a:close/>
                </a:path>
              </a:pathLst>
            </a:custGeom>
            <a:solidFill>
              <a:srgbClr val="84BF56"/>
            </a:solid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391160" tIns="391159" rIns="1022977" bIns="1022976" numCol="1" spcCol="1270" anchor="ctr" anchorCtr="0">
              <a:noAutofit/>
            </a:bodyPr>
            <a:lstStyle/>
            <a:p>
              <a:pPr lvl="0" algn="ctr" defTabSz="2444750">
                <a:lnSpc>
                  <a:spcPct val="90000"/>
                </a:lnSpc>
                <a:spcBef>
                  <a:spcPct val="0"/>
                </a:spcBef>
                <a:spcAft>
                  <a:spcPct val="35000"/>
                </a:spcAft>
              </a:pPr>
              <a:r>
                <a:rPr lang="en-US" sz="5500" kern="1200" dirty="0"/>
                <a:t> </a:t>
              </a:r>
            </a:p>
          </p:txBody>
        </p:sp>
        <p:sp>
          <p:nvSpPr>
            <p:cNvPr id="13" name="Freeform 12"/>
            <p:cNvSpPr/>
            <p:nvPr/>
          </p:nvSpPr>
          <p:spPr>
            <a:xfrm rot="21600000">
              <a:off x="3971947" y="3697209"/>
              <a:ext cx="2157157" cy="2157156"/>
            </a:xfrm>
            <a:custGeom>
              <a:avLst/>
              <a:gdLst>
                <a:gd name="connsiteX0" fmla="*/ 0 w 2157156"/>
                <a:gd name="connsiteY0" fmla="*/ 2157156 h 2157156"/>
                <a:gd name="connsiteX1" fmla="*/ 2157156 w 2157156"/>
                <a:gd name="connsiteY1" fmla="*/ 0 h 2157156"/>
                <a:gd name="connsiteX2" fmla="*/ 2157156 w 2157156"/>
                <a:gd name="connsiteY2" fmla="*/ 2157156 h 2157156"/>
                <a:gd name="connsiteX3" fmla="*/ 0 w 2157156"/>
                <a:gd name="connsiteY3" fmla="*/ 2157156 h 2157156"/>
              </a:gdLst>
              <a:ahLst/>
              <a:cxnLst>
                <a:cxn ang="0">
                  <a:pos x="connsiteX0" y="connsiteY0"/>
                </a:cxn>
                <a:cxn ang="0">
                  <a:pos x="connsiteX1" y="connsiteY1"/>
                </a:cxn>
                <a:cxn ang="0">
                  <a:pos x="connsiteX2" y="connsiteY2"/>
                </a:cxn>
                <a:cxn ang="0">
                  <a:pos x="connsiteX3" y="connsiteY3"/>
                </a:cxn>
              </a:cxnLst>
              <a:rect l="l" t="t" r="r" b="b"/>
              <a:pathLst>
                <a:path w="2157156" h="2157156">
                  <a:moveTo>
                    <a:pt x="2157156" y="2157156"/>
                  </a:moveTo>
                  <a:cubicBezTo>
                    <a:pt x="965792" y="2157156"/>
                    <a:pt x="0" y="1191364"/>
                    <a:pt x="0" y="0"/>
                  </a:cubicBezTo>
                  <a:lnTo>
                    <a:pt x="2157156" y="0"/>
                  </a:lnTo>
                  <a:lnTo>
                    <a:pt x="2157156" y="2157156"/>
                  </a:lnTo>
                  <a:close/>
                </a:path>
              </a:pathLst>
            </a:custGeom>
            <a:solidFill>
              <a:srgbClr val="F37127"/>
            </a:solidFill>
            <a:ln>
              <a:no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1022977" tIns="391160" rIns="391160" bIns="1022975" numCol="1" spcCol="1270" anchor="ctr" anchorCtr="0">
              <a:noAutofit/>
            </a:bodyPr>
            <a:lstStyle/>
            <a:p>
              <a:pPr lvl="0" algn="ctr" defTabSz="2444750">
                <a:lnSpc>
                  <a:spcPct val="90000"/>
                </a:lnSpc>
                <a:spcBef>
                  <a:spcPct val="0"/>
                </a:spcBef>
                <a:spcAft>
                  <a:spcPct val="35000"/>
                </a:spcAft>
              </a:pPr>
              <a:r>
                <a:rPr lang="en-US" sz="5500" kern="1200" dirty="0"/>
                <a:t> </a:t>
              </a:r>
            </a:p>
          </p:txBody>
        </p:sp>
        <p:sp>
          <p:nvSpPr>
            <p:cNvPr id="15" name="Circular Arrow 14"/>
            <p:cNvSpPr/>
            <p:nvPr/>
          </p:nvSpPr>
          <p:spPr>
            <a:xfrm>
              <a:off x="5806528" y="3199021"/>
              <a:ext cx="744791" cy="647645"/>
            </a:xfrm>
            <a:prstGeom prst="circularArrow">
              <a:avLst/>
            </a:prstGeom>
            <a:solidFill>
              <a:schemeClr val="accent1"/>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sp>
          <p:nvSpPr>
            <p:cNvPr id="17" name="Circular Arrow 16"/>
            <p:cNvSpPr/>
            <p:nvPr/>
          </p:nvSpPr>
          <p:spPr>
            <a:xfrm rot="10800000">
              <a:off x="5806528" y="3448115"/>
              <a:ext cx="744791" cy="647645"/>
            </a:xfrm>
            <a:prstGeom prst="circularArrow">
              <a:avLst/>
            </a:prstGeom>
            <a:solidFill>
              <a:schemeClr val="accent1"/>
            </a:solidFill>
          </p:spPr>
          <p:style>
            <a:lnRef idx="2">
              <a:schemeClr val="lt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sp>
      </p:grpSp>
      <p:sp>
        <p:nvSpPr>
          <p:cNvPr id="35" name="TextBox 34"/>
          <p:cNvSpPr txBox="1"/>
          <p:nvPr/>
        </p:nvSpPr>
        <p:spPr>
          <a:xfrm>
            <a:off x="818693" y="1849331"/>
            <a:ext cx="3121296" cy="954107"/>
          </a:xfrm>
          <a:prstGeom prst="rect">
            <a:avLst/>
          </a:prstGeom>
          <a:noFill/>
        </p:spPr>
        <p:txBody>
          <a:bodyPr wrap="square" numCol="1" rtlCol="0">
            <a:spAutoFit/>
          </a:bodyPr>
          <a:lstStyle/>
          <a:p>
            <a:pPr lvl="0">
              <a:spcBef>
                <a:spcPts val="600"/>
              </a:spcBef>
              <a:buClr>
                <a:schemeClr val="tx2"/>
              </a:buClr>
              <a:buSzPct val="75000"/>
              <a:defRPr/>
            </a:pPr>
            <a:r>
              <a:rPr lang="en-US" sz="1400" b="1" dirty="0">
                <a:solidFill>
                  <a:srgbClr val="6D6E71"/>
                </a:solidFill>
                <a:latin typeface="Corbel" panose="020B0503020204020204" pitchFamily="34" charset="0"/>
                <a:ea typeface="Arial" charset="0"/>
                <a:cs typeface="Arial" charset="0"/>
              </a:rPr>
              <a:t>Benefits and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p:txBody>
      </p:sp>
      <p:sp>
        <p:nvSpPr>
          <p:cNvPr id="22" name="Rectangle 21"/>
          <p:cNvSpPr/>
          <p:nvPr/>
        </p:nvSpPr>
        <p:spPr>
          <a:xfrm>
            <a:off x="4240306" y="2231776"/>
            <a:ext cx="1721223" cy="707886"/>
          </a:xfrm>
          <a:prstGeom prst="rect">
            <a:avLst/>
          </a:prstGeom>
        </p:spPr>
        <p:txBody>
          <a:bodyPr wrap="square">
            <a:spAutoFit/>
          </a:bodyPr>
          <a:lstStyle/>
          <a:p>
            <a:pPr lvl="0" algn="r">
              <a:buClr>
                <a:schemeClr val="bg1"/>
              </a:buClr>
              <a:buSzPct val="75000"/>
              <a:defRPr/>
            </a:pPr>
            <a:r>
              <a:rPr lang="en-US" sz="2000" b="1" dirty="0">
                <a:solidFill>
                  <a:schemeClr val="bg1"/>
                </a:solidFill>
                <a:latin typeface="Corbel" panose="020B0503020204020204" pitchFamily="34" charset="0"/>
                <a:ea typeface="Arial" charset="0"/>
                <a:cs typeface="Arial" charset="0"/>
              </a:rPr>
              <a:t>Key</a:t>
            </a:r>
          </a:p>
          <a:p>
            <a:pPr lvl="0" algn="r">
              <a:buClr>
                <a:schemeClr val="bg1"/>
              </a:buClr>
              <a:buSzPct val="75000"/>
              <a:defRPr/>
            </a:pPr>
            <a:r>
              <a:rPr lang="en-US" sz="2000" b="1" dirty="0">
                <a:solidFill>
                  <a:schemeClr val="bg1"/>
                </a:solidFill>
                <a:latin typeface="Corbel" panose="020B0503020204020204" pitchFamily="34" charset="0"/>
                <a:ea typeface="Arial" charset="0"/>
                <a:cs typeface="Arial" charset="0"/>
              </a:rPr>
              <a:t>Objective</a:t>
            </a:r>
          </a:p>
        </p:txBody>
      </p:sp>
      <p:sp>
        <p:nvSpPr>
          <p:cNvPr id="36" name="Rectangle 35"/>
          <p:cNvSpPr/>
          <p:nvPr/>
        </p:nvSpPr>
        <p:spPr>
          <a:xfrm>
            <a:off x="6378388" y="2222812"/>
            <a:ext cx="1721223" cy="707886"/>
          </a:xfrm>
          <a:prstGeom prst="rect">
            <a:avLst/>
          </a:prstGeom>
        </p:spPr>
        <p:txBody>
          <a:bodyPr wrap="square">
            <a:spAutoFit/>
          </a:bodyPr>
          <a:lstStyle/>
          <a:p>
            <a:pPr lvl="0">
              <a:buClr>
                <a:schemeClr val="bg1"/>
              </a:buClr>
              <a:buSzPct val="75000"/>
              <a:defRPr/>
            </a:pPr>
            <a:r>
              <a:rPr lang="en-US" sz="2000" b="1" dirty="0">
                <a:solidFill>
                  <a:schemeClr val="bg1"/>
                </a:solidFill>
                <a:latin typeface="Corbel" panose="020B0503020204020204" pitchFamily="34" charset="0"/>
                <a:ea typeface="Arial" charset="0"/>
                <a:cs typeface="Arial" charset="0"/>
              </a:rPr>
              <a:t>Key</a:t>
            </a:r>
          </a:p>
          <a:p>
            <a:pPr lvl="0">
              <a:buClr>
                <a:schemeClr val="bg1"/>
              </a:buClr>
              <a:buSzPct val="75000"/>
              <a:defRPr/>
            </a:pPr>
            <a:r>
              <a:rPr lang="en-US" sz="2000" b="1" dirty="0">
                <a:solidFill>
                  <a:schemeClr val="bg1"/>
                </a:solidFill>
                <a:latin typeface="Corbel" panose="020B0503020204020204" pitchFamily="34" charset="0"/>
                <a:ea typeface="Arial" charset="0"/>
                <a:cs typeface="Arial" charset="0"/>
              </a:rPr>
              <a:t>Objective</a:t>
            </a:r>
          </a:p>
        </p:txBody>
      </p:sp>
      <p:sp>
        <p:nvSpPr>
          <p:cNvPr id="37" name="Rectangle 36"/>
          <p:cNvSpPr/>
          <p:nvPr/>
        </p:nvSpPr>
        <p:spPr>
          <a:xfrm>
            <a:off x="4240306" y="4091953"/>
            <a:ext cx="1721223" cy="707886"/>
          </a:xfrm>
          <a:prstGeom prst="rect">
            <a:avLst/>
          </a:prstGeom>
        </p:spPr>
        <p:txBody>
          <a:bodyPr wrap="square">
            <a:spAutoFit/>
          </a:bodyPr>
          <a:lstStyle/>
          <a:p>
            <a:pPr lvl="0" algn="r">
              <a:buClr>
                <a:schemeClr val="bg1"/>
              </a:buClr>
              <a:buSzPct val="75000"/>
              <a:defRPr/>
            </a:pPr>
            <a:r>
              <a:rPr lang="en-US" sz="2000" b="1" dirty="0">
                <a:solidFill>
                  <a:schemeClr val="bg1"/>
                </a:solidFill>
                <a:latin typeface="Corbel" panose="020B0503020204020204" pitchFamily="34" charset="0"/>
                <a:ea typeface="Arial" charset="0"/>
                <a:cs typeface="Arial" charset="0"/>
              </a:rPr>
              <a:t>Key</a:t>
            </a:r>
          </a:p>
          <a:p>
            <a:pPr lvl="0" algn="r">
              <a:buClr>
                <a:schemeClr val="bg1"/>
              </a:buClr>
              <a:buSzPct val="75000"/>
              <a:defRPr/>
            </a:pPr>
            <a:r>
              <a:rPr lang="en-US" sz="2000" b="1" dirty="0">
                <a:solidFill>
                  <a:schemeClr val="bg1"/>
                </a:solidFill>
                <a:latin typeface="Corbel" panose="020B0503020204020204" pitchFamily="34" charset="0"/>
                <a:ea typeface="Arial" charset="0"/>
                <a:cs typeface="Arial" charset="0"/>
              </a:rPr>
              <a:t>Objective</a:t>
            </a:r>
          </a:p>
        </p:txBody>
      </p:sp>
      <p:sp>
        <p:nvSpPr>
          <p:cNvPr id="38" name="Rectangle 37"/>
          <p:cNvSpPr/>
          <p:nvPr/>
        </p:nvSpPr>
        <p:spPr>
          <a:xfrm>
            <a:off x="6378388" y="4082989"/>
            <a:ext cx="1721223" cy="707886"/>
          </a:xfrm>
          <a:prstGeom prst="rect">
            <a:avLst/>
          </a:prstGeom>
        </p:spPr>
        <p:txBody>
          <a:bodyPr wrap="square">
            <a:spAutoFit/>
          </a:bodyPr>
          <a:lstStyle/>
          <a:p>
            <a:pPr lvl="0">
              <a:buClr>
                <a:schemeClr val="bg1"/>
              </a:buClr>
              <a:buSzPct val="75000"/>
              <a:defRPr/>
            </a:pPr>
            <a:r>
              <a:rPr lang="en-US" sz="2000" b="1" dirty="0">
                <a:solidFill>
                  <a:schemeClr val="bg1"/>
                </a:solidFill>
                <a:latin typeface="Corbel" panose="020B0503020204020204" pitchFamily="34" charset="0"/>
                <a:ea typeface="Arial" charset="0"/>
                <a:cs typeface="Arial" charset="0"/>
              </a:rPr>
              <a:t>Key</a:t>
            </a:r>
          </a:p>
          <a:p>
            <a:pPr lvl="0">
              <a:buClr>
                <a:schemeClr val="bg1"/>
              </a:buClr>
              <a:buSzPct val="75000"/>
              <a:defRPr/>
            </a:pPr>
            <a:r>
              <a:rPr lang="en-US" sz="2000" b="1" dirty="0">
                <a:solidFill>
                  <a:schemeClr val="bg1"/>
                </a:solidFill>
                <a:latin typeface="Corbel" panose="020B0503020204020204" pitchFamily="34" charset="0"/>
                <a:ea typeface="Arial" charset="0"/>
                <a:cs typeface="Arial" charset="0"/>
              </a:rPr>
              <a:t>Objective</a:t>
            </a:r>
          </a:p>
        </p:txBody>
      </p:sp>
      <p:sp>
        <p:nvSpPr>
          <p:cNvPr id="39" name="TextBox 38"/>
          <p:cNvSpPr txBox="1"/>
          <p:nvPr/>
        </p:nvSpPr>
        <p:spPr>
          <a:xfrm>
            <a:off x="836622" y="3978449"/>
            <a:ext cx="3121296" cy="954107"/>
          </a:xfrm>
          <a:prstGeom prst="rect">
            <a:avLst/>
          </a:prstGeom>
          <a:noFill/>
        </p:spPr>
        <p:txBody>
          <a:bodyPr wrap="square" numCol="1" rtlCol="0">
            <a:spAutoFit/>
          </a:bodyPr>
          <a:lstStyle/>
          <a:p>
            <a:pPr lvl="0">
              <a:spcBef>
                <a:spcPts val="600"/>
              </a:spcBef>
              <a:buClr>
                <a:schemeClr val="tx2"/>
              </a:buClr>
              <a:buSzPct val="75000"/>
              <a:defRPr/>
            </a:pPr>
            <a:r>
              <a:rPr lang="en-US" sz="1400" b="1">
                <a:solidFill>
                  <a:srgbClr val="6D6E71"/>
                </a:solidFill>
                <a:latin typeface="Corbel" panose="020B0503020204020204" pitchFamily="34" charset="0"/>
                <a:ea typeface="Arial" charset="0"/>
                <a:cs typeface="Arial" charset="0"/>
              </a:rPr>
              <a:t>Benefits </a:t>
            </a:r>
            <a:r>
              <a:rPr lang="en-US" sz="1400" b="1" dirty="0">
                <a:solidFill>
                  <a:srgbClr val="6D6E71"/>
                </a:solidFill>
                <a:latin typeface="Corbel" panose="020B0503020204020204" pitchFamily="34" charset="0"/>
                <a:ea typeface="Arial" charset="0"/>
                <a:cs typeface="Arial" charset="0"/>
              </a:rPr>
              <a:t>and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p:txBody>
      </p:sp>
      <p:sp>
        <p:nvSpPr>
          <p:cNvPr id="40" name="TextBox 39"/>
          <p:cNvSpPr txBox="1"/>
          <p:nvPr/>
        </p:nvSpPr>
        <p:spPr>
          <a:xfrm>
            <a:off x="8519374" y="1849331"/>
            <a:ext cx="3121296" cy="954107"/>
          </a:xfrm>
          <a:prstGeom prst="rect">
            <a:avLst/>
          </a:prstGeom>
          <a:noFill/>
        </p:spPr>
        <p:txBody>
          <a:bodyPr wrap="square" numCol="1" rtlCol="0">
            <a:spAutoFit/>
          </a:bodyPr>
          <a:lstStyle/>
          <a:p>
            <a:pPr lvl="0">
              <a:spcBef>
                <a:spcPts val="600"/>
              </a:spcBef>
              <a:buClr>
                <a:schemeClr val="tx2"/>
              </a:buClr>
              <a:buSzPct val="75000"/>
              <a:defRPr/>
            </a:pPr>
            <a:r>
              <a:rPr lang="en-US" sz="1400" b="1">
                <a:solidFill>
                  <a:srgbClr val="6D6E71"/>
                </a:solidFill>
                <a:latin typeface="Corbel" panose="020B0503020204020204" pitchFamily="34" charset="0"/>
                <a:ea typeface="Arial" charset="0"/>
                <a:cs typeface="Arial" charset="0"/>
              </a:rPr>
              <a:t>Benefits </a:t>
            </a:r>
            <a:r>
              <a:rPr lang="en-US" sz="1400" b="1" dirty="0">
                <a:solidFill>
                  <a:srgbClr val="6D6E71"/>
                </a:solidFill>
                <a:latin typeface="Corbel" panose="020B0503020204020204" pitchFamily="34" charset="0"/>
                <a:ea typeface="Arial" charset="0"/>
                <a:cs typeface="Arial" charset="0"/>
              </a:rPr>
              <a:t>and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p:txBody>
      </p:sp>
      <p:sp>
        <p:nvSpPr>
          <p:cNvPr id="41" name="TextBox 40"/>
          <p:cNvSpPr txBox="1"/>
          <p:nvPr/>
        </p:nvSpPr>
        <p:spPr>
          <a:xfrm>
            <a:off x="8519374" y="3978449"/>
            <a:ext cx="3121296" cy="954107"/>
          </a:xfrm>
          <a:prstGeom prst="rect">
            <a:avLst/>
          </a:prstGeom>
          <a:noFill/>
        </p:spPr>
        <p:txBody>
          <a:bodyPr wrap="square" numCol="1" rtlCol="0">
            <a:spAutoFit/>
          </a:bodyPr>
          <a:lstStyle/>
          <a:p>
            <a:pPr lvl="0">
              <a:spcBef>
                <a:spcPts val="600"/>
              </a:spcBef>
              <a:buClr>
                <a:schemeClr val="tx2"/>
              </a:buClr>
              <a:buSzPct val="75000"/>
              <a:defRPr/>
            </a:pPr>
            <a:r>
              <a:rPr lang="en-US" sz="1400" b="1" dirty="0">
                <a:solidFill>
                  <a:srgbClr val="6D6E71"/>
                </a:solidFill>
                <a:latin typeface="Corbel" panose="020B0503020204020204" pitchFamily="34" charset="0"/>
                <a:ea typeface="Arial" charset="0"/>
                <a:cs typeface="Arial" charset="0"/>
              </a:rPr>
              <a:t>Benefits and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a:p>
            <a:pPr marL="285750" lvl="0" indent="-285750">
              <a:buClr>
                <a:schemeClr val="tx2"/>
              </a:buClr>
              <a:buSzPct val="75000"/>
              <a:buFont typeface="Courier New" charset="0"/>
              <a:buChar char="o"/>
              <a:defRPr/>
            </a:pPr>
            <a:r>
              <a:rPr lang="en-US" sz="1400" dirty="0">
                <a:solidFill>
                  <a:srgbClr val="6D6E71"/>
                </a:solidFill>
                <a:latin typeface="Corbel" panose="020B0503020204020204" pitchFamily="34" charset="0"/>
                <a:ea typeface="Arial" charset="0"/>
                <a:cs typeface="Arial" charset="0"/>
              </a:rPr>
              <a:t>Benefits and/or Metrics</a:t>
            </a:r>
          </a:p>
        </p:txBody>
      </p:sp>
    </p:spTree>
    <p:extLst>
      <p:ext uri="{BB962C8B-B14F-4D97-AF65-F5344CB8AC3E}">
        <p14:creationId xmlns:p14="http://schemas.microsoft.com/office/powerpoint/2010/main" val="1728048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ad Arrow 3"/>
          <p:cNvSpPr/>
          <p:nvPr/>
        </p:nvSpPr>
        <p:spPr>
          <a:xfrm>
            <a:off x="3318974" y="1160005"/>
            <a:ext cx="5418667" cy="5418667"/>
          </a:xfrm>
          <a:prstGeom prst="quadArrow">
            <a:avLst>
              <a:gd name="adj1" fmla="val 2000"/>
              <a:gd name="adj2" fmla="val 4000"/>
              <a:gd name="adj3" fmla="val 5000"/>
            </a:avLst>
          </a:prstGeom>
          <a:solidFill>
            <a:schemeClr val="tx2"/>
          </a:solidFill>
        </p:spPr>
        <p:style>
          <a:lnRef idx="0">
            <a:schemeClr val="dk1">
              <a:hueOff val="0"/>
              <a:satOff val="0"/>
              <a:lumOff val="0"/>
              <a:alphaOff val="0"/>
            </a:schemeClr>
          </a:lnRef>
          <a:fillRef idx="1">
            <a:schemeClr val="accent6">
              <a:tint val="55000"/>
              <a:hueOff val="0"/>
              <a:satOff val="0"/>
              <a:lumOff val="0"/>
              <a:alphaOff val="0"/>
            </a:schemeClr>
          </a:fillRef>
          <a:effectRef idx="0">
            <a:schemeClr val="accent6">
              <a:tint val="55000"/>
              <a:hueOff val="0"/>
              <a:satOff val="0"/>
              <a:lumOff val="0"/>
              <a:alphaOff val="0"/>
            </a:schemeClr>
          </a:effectRef>
          <a:fontRef idx="minor">
            <a:schemeClr val="dk1">
              <a:hueOff val="0"/>
              <a:satOff val="0"/>
              <a:lumOff val="0"/>
              <a:alphaOff val="0"/>
            </a:schemeClr>
          </a:fontRef>
        </p:style>
      </p:sp>
      <p:sp>
        <p:nvSpPr>
          <p:cNvPr id="5" name="Freeform 4"/>
          <p:cNvSpPr/>
          <p:nvPr/>
        </p:nvSpPr>
        <p:spPr>
          <a:xfrm>
            <a:off x="658814" y="1473594"/>
            <a:ext cx="5101292" cy="2167466"/>
          </a:xfrm>
          <a:custGeom>
            <a:avLst/>
            <a:gdLst>
              <a:gd name="connsiteX0" fmla="*/ 0 w 4586143"/>
              <a:gd name="connsiteY0" fmla="*/ 361252 h 2167466"/>
              <a:gd name="connsiteX1" fmla="*/ 361252 w 4586143"/>
              <a:gd name="connsiteY1" fmla="*/ 0 h 2167466"/>
              <a:gd name="connsiteX2" fmla="*/ 4224891 w 4586143"/>
              <a:gd name="connsiteY2" fmla="*/ 0 h 2167466"/>
              <a:gd name="connsiteX3" fmla="*/ 4586143 w 4586143"/>
              <a:gd name="connsiteY3" fmla="*/ 361252 h 2167466"/>
              <a:gd name="connsiteX4" fmla="*/ 4586143 w 4586143"/>
              <a:gd name="connsiteY4" fmla="*/ 1806214 h 2167466"/>
              <a:gd name="connsiteX5" fmla="*/ 4224891 w 4586143"/>
              <a:gd name="connsiteY5" fmla="*/ 2167466 h 2167466"/>
              <a:gd name="connsiteX6" fmla="*/ 361252 w 4586143"/>
              <a:gd name="connsiteY6" fmla="*/ 2167466 h 2167466"/>
              <a:gd name="connsiteX7" fmla="*/ 0 w 4586143"/>
              <a:gd name="connsiteY7" fmla="*/ 1806214 h 2167466"/>
              <a:gd name="connsiteX8" fmla="*/ 0 w 4586143"/>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86143" h="2167466">
                <a:moveTo>
                  <a:pt x="0" y="361252"/>
                </a:moveTo>
                <a:cubicBezTo>
                  <a:pt x="0" y="161738"/>
                  <a:pt x="161738" y="0"/>
                  <a:pt x="361252" y="0"/>
                </a:cubicBezTo>
                <a:lnTo>
                  <a:pt x="4224891" y="0"/>
                </a:lnTo>
                <a:cubicBezTo>
                  <a:pt x="4424405" y="0"/>
                  <a:pt x="4586143" y="161738"/>
                  <a:pt x="4586143" y="361252"/>
                </a:cubicBezTo>
                <a:lnTo>
                  <a:pt x="4586143" y="1806214"/>
                </a:lnTo>
                <a:cubicBezTo>
                  <a:pt x="4586143" y="2005728"/>
                  <a:pt x="4424405" y="2167466"/>
                  <a:pt x="4224891" y="2167466"/>
                </a:cubicBezTo>
                <a:lnTo>
                  <a:pt x="361252" y="2167466"/>
                </a:lnTo>
                <a:cubicBezTo>
                  <a:pt x="161738" y="2167466"/>
                  <a:pt x="0" y="2005728"/>
                  <a:pt x="0" y="1806214"/>
                </a:cubicBezTo>
                <a:lnTo>
                  <a:pt x="0" y="361252"/>
                </a:lnTo>
                <a:close/>
              </a:path>
            </a:pathLst>
          </a:custGeom>
          <a:solidFill>
            <a:srgbClr val="6D6E71"/>
          </a:solidFill>
        </p:spPr>
        <p:style>
          <a:lnRef idx="2">
            <a:schemeClr val="lt1">
              <a:hueOff val="0"/>
              <a:satOff val="0"/>
              <a:lumOff val="0"/>
              <a:alphaOff val="0"/>
            </a:schemeClr>
          </a:lnRef>
          <a:fillRef idx="1">
            <a:schemeClr val="accent6">
              <a:shade val="50000"/>
              <a:hueOff val="0"/>
              <a:satOff val="0"/>
              <a:lumOff val="0"/>
              <a:alphaOff val="0"/>
            </a:schemeClr>
          </a:fillRef>
          <a:effectRef idx="0">
            <a:schemeClr val="accent6">
              <a:shade val="50000"/>
              <a:hueOff val="0"/>
              <a:satOff val="0"/>
              <a:lumOff val="0"/>
              <a:alphaOff val="0"/>
            </a:schemeClr>
          </a:effectRef>
          <a:fontRef idx="minor">
            <a:schemeClr val="lt1"/>
          </a:fontRef>
        </p:style>
        <p:txBody>
          <a:bodyPr spcFirstLastPara="0" vert="horz" wrap="square" lIns="353457" tIns="353457" rIns="353457" bIns="353457" numCol="1" spcCol="1270" anchor="ctr" anchorCtr="0">
            <a:noAutofit/>
          </a:bodyPr>
          <a:lstStyle/>
          <a:p>
            <a:pPr lvl="0" algn="ctr" defTabSz="2889250">
              <a:lnSpc>
                <a:spcPct val="90000"/>
              </a:lnSpc>
              <a:spcBef>
                <a:spcPct val="0"/>
              </a:spcBef>
              <a:spcAft>
                <a:spcPct val="35000"/>
              </a:spcAft>
            </a:pPr>
            <a:endParaRPr lang="en-US" sz="6500" kern="1200"/>
          </a:p>
        </p:txBody>
      </p:sp>
      <p:sp>
        <p:nvSpPr>
          <p:cNvPr id="6" name="Rounded Rectangle 5"/>
          <p:cNvSpPr/>
          <p:nvPr/>
        </p:nvSpPr>
        <p:spPr>
          <a:xfrm>
            <a:off x="6348037" y="1505745"/>
            <a:ext cx="5101292" cy="2167466"/>
          </a:xfrm>
          <a:prstGeom prst="roundRect">
            <a:avLst/>
          </a:prstGeom>
          <a:solidFill>
            <a:srgbClr val="24CBD3"/>
          </a:solidFill>
        </p:spPr>
        <p:style>
          <a:lnRef idx="2">
            <a:schemeClr val="lt1">
              <a:hueOff val="0"/>
              <a:satOff val="0"/>
              <a:lumOff val="0"/>
              <a:alphaOff val="0"/>
            </a:schemeClr>
          </a:lnRef>
          <a:fillRef idx="1">
            <a:schemeClr val="accent6">
              <a:shade val="50000"/>
              <a:hueOff val="297622"/>
              <a:satOff val="-13386"/>
              <a:lumOff val="23235"/>
              <a:alphaOff val="0"/>
            </a:schemeClr>
          </a:fillRef>
          <a:effectRef idx="0">
            <a:schemeClr val="accent6">
              <a:shade val="50000"/>
              <a:hueOff val="297622"/>
              <a:satOff val="-13386"/>
              <a:lumOff val="23235"/>
              <a:alphaOff val="0"/>
            </a:schemeClr>
          </a:effectRef>
          <a:fontRef idx="minor">
            <a:schemeClr val="lt1"/>
          </a:fontRef>
        </p:style>
      </p:sp>
      <p:sp>
        <p:nvSpPr>
          <p:cNvPr id="7" name="Rounded Rectangle 6"/>
          <p:cNvSpPr/>
          <p:nvPr/>
        </p:nvSpPr>
        <p:spPr>
          <a:xfrm>
            <a:off x="658814" y="4046117"/>
            <a:ext cx="5101292" cy="2167466"/>
          </a:xfrm>
          <a:prstGeom prst="roundRect">
            <a:avLst/>
          </a:prstGeom>
          <a:solidFill>
            <a:srgbClr val="F37127"/>
          </a:solidFill>
        </p:spPr>
        <p:style>
          <a:lnRef idx="2">
            <a:schemeClr val="lt1">
              <a:hueOff val="0"/>
              <a:satOff val="0"/>
              <a:lumOff val="0"/>
              <a:alphaOff val="0"/>
            </a:schemeClr>
          </a:lnRef>
          <a:fillRef idx="1">
            <a:schemeClr val="accent6">
              <a:shade val="50000"/>
              <a:hueOff val="595245"/>
              <a:satOff val="-26772"/>
              <a:lumOff val="46470"/>
              <a:alphaOff val="0"/>
            </a:schemeClr>
          </a:fillRef>
          <a:effectRef idx="0">
            <a:schemeClr val="accent6">
              <a:shade val="50000"/>
              <a:hueOff val="595245"/>
              <a:satOff val="-26772"/>
              <a:lumOff val="46470"/>
              <a:alphaOff val="0"/>
            </a:schemeClr>
          </a:effectRef>
          <a:fontRef idx="minor">
            <a:schemeClr val="lt1"/>
          </a:fontRef>
        </p:style>
      </p:sp>
      <p:sp>
        <p:nvSpPr>
          <p:cNvPr id="8" name="Rounded Rectangle 7"/>
          <p:cNvSpPr/>
          <p:nvPr/>
        </p:nvSpPr>
        <p:spPr>
          <a:xfrm>
            <a:off x="6348037" y="4071874"/>
            <a:ext cx="5101292" cy="2167466"/>
          </a:xfrm>
          <a:prstGeom prst="roundRect">
            <a:avLst/>
          </a:prstGeom>
          <a:solidFill>
            <a:srgbClr val="84BF56"/>
          </a:solidFill>
        </p:spPr>
        <p:style>
          <a:lnRef idx="2">
            <a:schemeClr val="lt1">
              <a:hueOff val="0"/>
              <a:satOff val="0"/>
              <a:lumOff val="0"/>
              <a:alphaOff val="0"/>
            </a:schemeClr>
          </a:lnRef>
          <a:fillRef idx="1">
            <a:schemeClr val="accent6">
              <a:shade val="50000"/>
              <a:hueOff val="297622"/>
              <a:satOff val="-13386"/>
              <a:lumOff val="23235"/>
              <a:alphaOff val="0"/>
            </a:schemeClr>
          </a:fillRef>
          <a:effectRef idx="0">
            <a:schemeClr val="accent6">
              <a:shade val="50000"/>
              <a:hueOff val="297622"/>
              <a:satOff val="-13386"/>
              <a:lumOff val="23235"/>
              <a:alphaOff val="0"/>
            </a:schemeClr>
          </a:effectRef>
          <a:fontRef idx="minor">
            <a:schemeClr val="lt1"/>
          </a:fontRef>
        </p:style>
      </p:sp>
      <p:sp>
        <p:nvSpPr>
          <p:cNvPr id="50" name="TextBox 49"/>
          <p:cNvSpPr txBox="1"/>
          <p:nvPr/>
        </p:nvSpPr>
        <p:spPr>
          <a:xfrm>
            <a:off x="6645499" y="1609111"/>
            <a:ext cx="4031087" cy="1461939"/>
          </a:xfrm>
          <a:prstGeom prst="rect">
            <a:avLst/>
          </a:prstGeom>
          <a:noFill/>
        </p:spPr>
        <p:txBody>
          <a:bodyPr wrap="square" numCol="1" rtlCol="0">
            <a:spAutoFit/>
          </a:bodyPr>
          <a:lstStyle/>
          <a:p>
            <a:pPr lvl="0">
              <a:buClr>
                <a:schemeClr val="bg1"/>
              </a:buClr>
              <a:buSzPct val="75000"/>
              <a:defRPr/>
            </a:pPr>
            <a:r>
              <a:rPr lang="en-US" sz="1400" b="1" dirty="0">
                <a:solidFill>
                  <a:schemeClr val="bg1"/>
                </a:solidFill>
                <a:latin typeface="Corbel" panose="020B0503020204020204" pitchFamily="34" charset="0"/>
                <a:ea typeface="Arial" charset="0"/>
                <a:cs typeface="Arial" charset="0"/>
              </a:rPr>
              <a:t>Key Objectives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Short description</a:t>
            </a:r>
          </a:p>
          <a:p>
            <a:pPr lvl="0">
              <a:spcBef>
                <a:spcPts val="600"/>
              </a:spcBef>
              <a:buClr>
                <a:schemeClr val="bg1"/>
              </a:buClr>
              <a:buSzPct val="75000"/>
              <a:defRPr/>
            </a:pPr>
            <a:r>
              <a:rPr lang="en-US" sz="1400" b="1" dirty="0">
                <a:solidFill>
                  <a:schemeClr val="bg1"/>
                </a:solidFill>
                <a:latin typeface="Corbel" panose="020B0503020204020204" pitchFamily="34" charset="0"/>
                <a:ea typeface="Arial" charset="0"/>
                <a:cs typeface="Arial" charset="0"/>
              </a:rPr>
              <a:t>Benefits and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p:txBody>
      </p:sp>
      <p:pic>
        <p:nvPicPr>
          <p:cNvPr id="14" name="Picture 1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68809" y="1670030"/>
            <a:ext cx="498921" cy="496078"/>
          </a:xfrm>
          <a:prstGeom prst="rect">
            <a:avLst/>
          </a:prstGeom>
        </p:spPr>
      </p:pic>
      <p:pic>
        <p:nvPicPr>
          <p:cNvPr id="20" name="Picture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724835" y="4290354"/>
            <a:ext cx="479380" cy="400241"/>
          </a:xfrm>
          <a:prstGeom prst="rect">
            <a:avLst/>
          </a:prstGeom>
        </p:spPr>
      </p:pic>
      <p:pic>
        <p:nvPicPr>
          <p:cNvPr id="23" name="Picture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5687" y="4278422"/>
            <a:ext cx="486823" cy="498398"/>
          </a:xfrm>
          <a:prstGeom prst="rect">
            <a:avLst/>
          </a:prstGeom>
        </p:spPr>
      </p:pic>
      <p:pic>
        <p:nvPicPr>
          <p:cNvPr id="24" name="Picture 2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38538" y="1623949"/>
            <a:ext cx="427742" cy="533061"/>
          </a:xfrm>
          <a:prstGeom prst="rect">
            <a:avLst/>
          </a:prstGeom>
        </p:spPr>
      </p:pic>
      <p:sp>
        <p:nvSpPr>
          <p:cNvPr id="54" name="Title 1"/>
          <p:cNvSpPr txBox="1">
            <a:spLocks/>
          </p:cNvSpPr>
          <p:nvPr/>
        </p:nvSpPr>
        <p:spPr>
          <a:xfrm>
            <a:off x="8255356" y="281354"/>
            <a:ext cx="2882975" cy="663209"/>
          </a:xfrm>
          <a:prstGeom prst="rect">
            <a:avLst/>
          </a:prstGeom>
        </p:spPr>
        <p:txBody>
          <a:bodyPr lIns="0" rIns="0" rtlCol="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indent="-987425" hangingPunct="0">
              <a:lnSpc>
                <a:spcPct val="100000"/>
              </a:lnSpc>
              <a:spcBef>
                <a:spcPts val="300"/>
              </a:spcBef>
              <a:defRPr/>
            </a:pPr>
            <a:r>
              <a:rPr lang="en-US" sz="1400" dirty="0">
                <a:solidFill>
                  <a:srgbClr val="6D6E71"/>
                </a:solidFill>
                <a:latin typeface="Corbel" panose="020B0503020204020204" pitchFamily="34" charset="0"/>
                <a:ea typeface="Arial" charset="0"/>
                <a:cs typeface="Arial" charset="0"/>
              </a:rPr>
              <a:t>Key Contact: </a:t>
            </a:r>
          </a:p>
          <a:p>
            <a:pPr indent="-2779713" hangingPunct="0">
              <a:lnSpc>
                <a:spcPct val="100000"/>
              </a:lnSpc>
              <a:spcBef>
                <a:spcPts val="300"/>
              </a:spcBef>
              <a:defRPr/>
            </a:pPr>
            <a:r>
              <a:rPr lang="en-US" sz="1400" dirty="0">
                <a:solidFill>
                  <a:srgbClr val="6D6E71"/>
                </a:solidFill>
                <a:latin typeface="Corbel" panose="020B0503020204020204" pitchFamily="34" charset="0"/>
                <a:ea typeface="Arial" charset="0"/>
                <a:cs typeface="Arial" charset="0"/>
              </a:rPr>
              <a:t>Key Stakeholder Groups:</a:t>
            </a:r>
          </a:p>
        </p:txBody>
      </p:sp>
      <p:sp>
        <p:nvSpPr>
          <p:cNvPr id="16" name="TextBox 15"/>
          <p:cNvSpPr txBox="1"/>
          <p:nvPr/>
        </p:nvSpPr>
        <p:spPr>
          <a:xfrm>
            <a:off x="2569234" y="342743"/>
            <a:ext cx="6008096" cy="395173"/>
          </a:xfrm>
          <a:prstGeom prst="rect">
            <a:avLst/>
          </a:prstGeom>
          <a:noFill/>
        </p:spPr>
        <p:txBody>
          <a:bodyPr wrap="square" rtlCol="0">
            <a:spAutoFit/>
          </a:bodyPr>
          <a:lstStyle/>
          <a:p>
            <a:pPr>
              <a:lnSpc>
                <a:spcPct val="80000"/>
              </a:lnSpc>
            </a:pPr>
            <a:r>
              <a:rPr lang="en-US" sz="2400" b="1" dirty="0">
                <a:solidFill>
                  <a:srgbClr val="6D6E71"/>
                </a:solidFill>
                <a:latin typeface="Corbel" panose="020B0503020204020204" pitchFamily="34" charset="0"/>
                <a:ea typeface="Franklin Gothic Demi" charset="0"/>
                <a:cs typeface="Franklin Gothic Demi" charset="0"/>
              </a:rPr>
              <a:t>Client Name/Project Overview</a:t>
            </a:r>
          </a:p>
        </p:txBody>
      </p:sp>
      <p:sp>
        <p:nvSpPr>
          <p:cNvPr id="29" name="TextBox 28"/>
          <p:cNvSpPr txBox="1"/>
          <p:nvPr/>
        </p:nvSpPr>
        <p:spPr>
          <a:xfrm>
            <a:off x="6630473" y="4195618"/>
            <a:ext cx="4031087" cy="1461939"/>
          </a:xfrm>
          <a:prstGeom prst="rect">
            <a:avLst/>
          </a:prstGeom>
          <a:noFill/>
        </p:spPr>
        <p:txBody>
          <a:bodyPr wrap="square" numCol="1" rtlCol="0">
            <a:spAutoFit/>
          </a:bodyPr>
          <a:lstStyle/>
          <a:p>
            <a:pPr lvl="0">
              <a:buClr>
                <a:schemeClr val="bg1"/>
              </a:buClr>
              <a:buSzPct val="75000"/>
              <a:defRPr/>
            </a:pPr>
            <a:r>
              <a:rPr lang="en-US" sz="1400" b="1" dirty="0">
                <a:solidFill>
                  <a:schemeClr val="bg1"/>
                </a:solidFill>
                <a:latin typeface="Corbel" panose="020B0503020204020204" pitchFamily="34" charset="0"/>
                <a:ea typeface="Arial" charset="0"/>
                <a:cs typeface="Arial" charset="0"/>
              </a:rPr>
              <a:t>Key Objectives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Short description</a:t>
            </a:r>
          </a:p>
          <a:p>
            <a:pPr lvl="0">
              <a:spcBef>
                <a:spcPts val="600"/>
              </a:spcBef>
              <a:buClr>
                <a:schemeClr val="bg1"/>
              </a:buClr>
              <a:buSzPct val="75000"/>
              <a:defRPr/>
            </a:pPr>
            <a:r>
              <a:rPr lang="en-US" sz="1400" b="1" dirty="0">
                <a:solidFill>
                  <a:schemeClr val="bg1"/>
                </a:solidFill>
                <a:latin typeface="Corbel" panose="020B0503020204020204" pitchFamily="34" charset="0"/>
                <a:ea typeface="Arial" charset="0"/>
                <a:cs typeface="Arial" charset="0"/>
              </a:rPr>
              <a:t>Benefits and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p:txBody>
      </p:sp>
      <p:sp>
        <p:nvSpPr>
          <p:cNvPr id="30" name="TextBox 29"/>
          <p:cNvSpPr txBox="1"/>
          <p:nvPr/>
        </p:nvSpPr>
        <p:spPr>
          <a:xfrm>
            <a:off x="899375" y="1619843"/>
            <a:ext cx="4031087" cy="1461939"/>
          </a:xfrm>
          <a:prstGeom prst="rect">
            <a:avLst/>
          </a:prstGeom>
          <a:noFill/>
        </p:spPr>
        <p:txBody>
          <a:bodyPr wrap="square" numCol="1" rtlCol="0">
            <a:spAutoFit/>
          </a:bodyPr>
          <a:lstStyle/>
          <a:p>
            <a:pPr lvl="0">
              <a:buClr>
                <a:schemeClr val="bg1"/>
              </a:buClr>
              <a:buSzPct val="75000"/>
              <a:defRPr/>
            </a:pPr>
            <a:r>
              <a:rPr lang="en-US" sz="1400" b="1" dirty="0">
                <a:solidFill>
                  <a:schemeClr val="bg1"/>
                </a:solidFill>
                <a:latin typeface="Corbel" panose="020B0503020204020204" pitchFamily="34" charset="0"/>
                <a:ea typeface="Arial" charset="0"/>
                <a:cs typeface="Arial" charset="0"/>
              </a:rPr>
              <a:t>Key Objective</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Short description</a:t>
            </a:r>
          </a:p>
          <a:p>
            <a:pPr lvl="0">
              <a:spcBef>
                <a:spcPts val="600"/>
              </a:spcBef>
              <a:buClr>
                <a:schemeClr val="bg1"/>
              </a:buClr>
              <a:buSzPct val="75000"/>
              <a:defRPr/>
            </a:pPr>
            <a:r>
              <a:rPr lang="en-US" sz="1400" b="1" dirty="0">
                <a:solidFill>
                  <a:schemeClr val="bg1"/>
                </a:solidFill>
                <a:latin typeface="Corbel" panose="020B0503020204020204" pitchFamily="34" charset="0"/>
                <a:ea typeface="Arial" charset="0"/>
                <a:cs typeface="Arial" charset="0"/>
              </a:rPr>
              <a:t>Benefits and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p:txBody>
      </p:sp>
      <p:sp>
        <p:nvSpPr>
          <p:cNvPr id="31" name="TextBox 30"/>
          <p:cNvSpPr txBox="1"/>
          <p:nvPr/>
        </p:nvSpPr>
        <p:spPr>
          <a:xfrm>
            <a:off x="847859" y="4182740"/>
            <a:ext cx="4031087" cy="1461939"/>
          </a:xfrm>
          <a:prstGeom prst="rect">
            <a:avLst/>
          </a:prstGeom>
          <a:noFill/>
        </p:spPr>
        <p:txBody>
          <a:bodyPr wrap="square" numCol="1" rtlCol="0">
            <a:spAutoFit/>
          </a:bodyPr>
          <a:lstStyle/>
          <a:p>
            <a:pPr lvl="0">
              <a:buClr>
                <a:schemeClr val="bg1"/>
              </a:buClr>
              <a:buSzPct val="75000"/>
              <a:defRPr/>
            </a:pPr>
            <a:r>
              <a:rPr lang="en-US" sz="1400" b="1" dirty="0">
                <a:solidFill>
                  <a:schemeClr val="bg1"/>
                </a:solidFill>
                <a:latin typeface="Corbel" panose="020B0503020204020204" pitchFamily="34" charset="0"/>
                <a:ea typeface="Arial" charset="0"/>
                <a:cs typeface="Arial" charset="0"/>
              </a:rPr>
              <a:t>Key Objectives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Short description</a:t>
            </a:r>
          </a:p>
          <a:p>
            <a:pPr lvl="0">
              <a:spcBef>
                <a:spcPts val="600"/>
              </a:spcBef>
              <a:buClr>
                <a:schemeClr val="bg1"/>
              </a:buClr>
              <a:buSzPct val="75000"/>
              <a:defRPr/>
            </a:pPr>
            <a:r>
              <a:rPr lang="en-US" sz="1400" b="1" dirty="0">
                <a:solidFill>
                  <a:schemeClr val="bg1"/>
                </a:solidFill>
                <a:latin typeface="Corbel" panose="020B0503020204020204" pitchFamily="34" charset="0"/>
                <a:ea typeface="Arial" charset="0"/>
                <a:cs typeface="Arial" charset="0"/>
              </a:rPr>
              <a:t>Benefits and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a:p>
            <a:pPr marL="285750" lvl="0" indent="-285750">
              <a:buClr>
                <a:schemeClr val="bg1"/>
              </a:buClr>
              <a:buSzPct val="75000"/>
              <a:buFont typeface="Courier New" charset="0"/>
              <a:buChar char="o"/>
              <a:defRPr/>
            </a:pPr>
            <a:r>
              <a:rPr lang="en-US" sz="1400" dirty="0">
                <a:solidFill>
                  <a:schemeClr val="bg1"/>
                </a:solidFill>
                <a:latin typeface="Corbel" panose="020B0503020204020204" pitchFamily="34" charset="0"/>
                <a:ea typeface="Arial" charset="0"/>
                <a:cs typeface="Arial" charset="0"/>
              </a:rPr>
              <a:t>Benefits and/or Metrics</a:t>
            </a:r>
          </a:p>
        </p:txBody>
      </p:sp>
    </p:spTree>
    <p:extLst>
      <p:ext uri="{BB962C8B-B14F-4D97-AF65-F5344CB8AC3E}">
        <p14:creationId xmlns:p14="http://schemas.microsoft.com/office/powerpoint/2010/main" val="123380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658813" y="3718192"/>
            <a:ext cx="2447943" cy="1061829"/>
          </a:xfrm>
          <a:prstGeom prst="rect">
            <a:avLst/>
          </a:prstGeom>
          <a:noFill/>
        </p:spPr>
        <p:txBody>
          <a:bodyPr wrap="square" numCol="1" rtlCol="0">
            <a:spAutoFit/>
          </a:bodyPr>
          <a:lstStyle/>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Key Deliverable</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Key Deliverable</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Key Deliverable</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Key Deliverable</a:t>
            </a:r>
          </a:p>
        </p:txBody>
      </p:sp>
      <p:sp>
        <p:nvSpPr>
          <p:cNvPr id="29" name="TextBox 28"/>
          <p:cNvSpPr txBox="1"/>
          <p:nvPr/>
        </p:nvSpPr>
        <p:spPr>
          <a:xfrm>
            <a:off x="3364703" y="1931158"/>
            <a:ext cx="2447943" cy="1061829"/>
          </a:xfrm>
          <a:prstGeom prst="rect">
            <a:avLst/>
          </a:prstGeom>
          <a:noFill/>
        </p:spPr>
        <p:txBody>
          <a:bodyPr wrap="square" numCol="1" rtlCol="0">
            <a:spAutoFit/>
          </a:bodyPr>
          <a:lstStyle/>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Business Impact</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Business Impact</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Business Impact</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Business Impact</a:t>
            </a:r>
          </a:p>
        </p:txBody>
      </p:sp>
      <p:sp>
        <p:nvSpPr>
          <p:cNvPr id="30" name="TextBox 29"/>
          <p:cNvSpPr txBox="1"/>
          <p:nvPr/>
        </p:nvSpPr>
        <p:spPr>
          <a:xfrm>
            <a:off x="5923797" y="4561778"/>
            <a:ext cx="1820572" cy="1061829"/>
          </a:xfrm>
          <a:prstGeom prst="rect">
            <a:avLst/>
          </a:prstGeom>
          <a:noFill/>
        </p:spPr>
        <p:txBody>
          <a:bodyPr wrap="square" numCol="1" rtlCol="0">
            <a:spAutoFit/>
          </a:bodyPr>
          <a:lstStyle/>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Goal for Q#</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Goal for Q#</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Goal for Q#</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Goal for Q#</a:t>
            </a:r>
          </a:p>
        </p:txBody>
      </p:sp>
      <p:sp>
        <p:nvSpPr>
          <p:cNvPr id="31" name="TextBox 30"/>
          <p:cNvSpPr txBox="1"/>
          <p:nvPr/>
        </p:nvSpPr>
        <p:spPr>
          <a:xfrm>
            <a:off x="8184237" y="4310830"/>
            <a:ext cx="3538566" cy="1061829"/>
          </a:xfrm>
          <a:prstGeom prst="rect">
            <a:avLst/>
          </a:prstGeom>
          <a:noFill/>
        </p:spPr>
        <p:txBody>
          <a:bodyPr wrap="square" numCol="1" rtlCol="0">
            <a:spAutoFit/>
          </a:bodyPr>
          <a:lstStyle/>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Strategy/Next Step</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Strategy/Next Step</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Strategy/Next Step</a:t>
            </a:r>
          </a:p>
          <a:p>
            <a:pPr marL="285750" indent="-285750">
              <a:spcBef>
                <a:spcPts val="600"/>
              </a:spcBef>
              <a:buClr>
                <a:srgbClr val="000000">
                  <a:lumMod val="85000"/>
                  <a:lumOff val="15000"/>
                </a:srgbClr>
              </a:buClr>
              <a:buSzPct val="75000"/>
              <a:buFont typeface="Courier New" charset="0"/>
              <a:buChar char="o"/>
              <a:defRPr/>
            </a:pPr>
            <a:r>
              <a:rPr lang="en-US" sz="1200" dirty="0">
                <a:solidFill>
                  <a:srgbClr val="000000">
                    <a:lumMod val="85000"/>
                    <a:lumOff val="15000"/>
                  </a:srgbClr>
                </a:solidFill>
                <a:latin typeface="Corbel" panose="020B0503020204020204" pitchFamily="34" charset="0"/>
                <a:ea typeface="Arial" charset="0"/>
                <a:cs typeface="Arial" charset="0"/>
              </a:rPr>
              <a:t>Strategy/Next Step</a:t>
            </a:r>
          </a:p>
        </p:txBody>
      </p:sp>
      <p:sp>
        <p:nvSpPr>
          <p:cNvPr id="32" name="TextBox 31"/>
          <p:cNvSpPr txBox="1"/>
          <p:nvPr/>
        </p:nvSpPr>
        <p:spPr>
          <a:xfrm>
            <a:off x="658813" y="1428132"/>
            <a:ext cx="10440402" cy="439784"/>
          </a:xfrm>
          <a:prstGeom prst="rect">
            <a:avLst/>
          </a:prstGeom>
          <a:noFill/>
        </p:spPr>
        <p:txBody>
          <a:bodyPr wrap="square" numCol="1" rtlCol="0">
            <a:noAutofit/>
          </a:bodyPr>
          <a:lstStyle/>
          <a:p>
            <a:pPr lvl="0">
              <a:buClr>
                <a:srgbClr val="000000">
                  <a:lumMod val="85000"/>
                  <a:lumOff val="15000"/>
                </a:srgbClr>
              </a:buClr>
              <a:buSzPct val="75000"/>
              <a:defRPr/>
            </a:pPr>
            <a:r>
              <a:rPr lang="en-US" sz="1600" b="1" dirty="0">
                <a:solidFill>
                  <a:srgbClr val="6D6E71"/>
                </a:solidFill>
                <a:latin typeface="Corbel" panose="020B0503020204020204" pitchFamily="34" charset="0"/>
                <a:ea typeface="Arial" charset="0"/>
                <a:cs typeface="Arial" charset="0"/>
              </a:rPr>
              <a:t>Initiative Description (why does this project exist?)</a:t>
            </a:r>
          </a:p>
        </p:txBody>
      </p:sp>
      <p:sp>
        <p:nvSpPr>
          <p:cNvPr id="28" name="Title 1"/>
          <p:cNvSpPr txBox="1">
            <a:spLocks/>
          </p:cNvSpPr>
          <p:nvPr/>
        </p:nvSpPr>
        <p:spPr>
          <a:xfrm>
            <a:off x="8255356" y="281354"/>
            <a:ext cx="2882975" cy="663209"/>
          </a:xfrm>
          <a:prstGeom prst="rect">
            <a:avLst/>
          </a:prstGeom>
        </p:spPr>
        <p:txBody>
          <a:bodyPr lIns="0" rIns="0" rtlCol="0">
            <a:no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indent="-987425" hangingPunct="0">
              <a:lnSpc>
                <a:spcPct val="100000"/>
              </a:lnSpc>
              <a:spcBef>
                <a:spcPts val="300"/>
              </a:spcBef>
              <a:defRPr/>
            </a:pPr>
            <a:r>
              <a:rPr lang="en-US" sz="1400" dirty="0">
                <a:solidFill>
                  <a:srgbClr val="6D6E71"/>
                </a:solidFill>
                <a:latin typeface="Corbel" panose="020B0503020204020204" pitchFamily="34" charset="0"/>
                <a:ea typeface="Arial" charset="0"/>
                <a:cs typeface="Arial" charset="0"/>
              </a:rPr>
              <a:t>Key Contact: </a:t>
            </a:r>
          </a:p>
          <a:p>
            <a:pPr indent="-2779713" hangingPunct="0">
              <a:lnSpc>
                <a:spcPct val="100000"/>
              </a:lnSpc>
              <a:spcBef>
                <a:spcPts val="300"/>
              </a:spcBef>
              <a:defRPr/>
            </a:pPr>
            <a:r>
              <a:rPr lang="en-US" sz="1400" dirty="0">
                <a:solidFill>
                  <a:srgbClr val="6D6E71"/>
                </a:solidFill>
                <a:latin typeface="Corbel" panose="020B0503020204020204" pitchFamily="34" charset="0"/>
                <a:ea typeface="Arial" charset="0"/>
                <a:cs typeface="Arial" charset="0"/>
              </a:rPr>
              <a:t>Key Stakeholder Groups:</a:t>
            </a:r>
          </a:p>
        </p:txBody>
      </p:sp>
      <p:sp>
        <p:nvSpPr>
          <p:cNvPr id="34" name="TextBox 33"/>
          <p:cNvSpPr txBox="1"/>
          <p:nvPr/>
        </p:nvSpPr>
        <p:spPr>
          <a:xfrm>
            <a:off x="2569234" y="342743"/>
            <a:ext cx="6008096" cy="395173"/>
          </a:xfrm>
          <a:prstGeom prst="rect">
            <a:avLst/>
          </a:prstGeom>
          <a:noFill/>
        </p:spPr>
        <p:txBody>
          <a:bodyPr wrap="square" rtlCol="0">
            <a:spAutoFit/>
          </a:bodyPr>
          <a:lstStyle/>
          <a:p>
            <a:pPr>
              <a:lnSpc>
                <a:spcPct val="80000"/>
              </a:lnSpc>
            </a:pPr>
            <a:r>
              <a:rPr lang="en-US" sz="2400" b="1" dirty="0">
                <a:solidFill>
                  <a:srgbClr val="6D6E71"/>
                </a:solidFill>
                <a:latin typeface="Corbel" panose="020B0503020204020204" pitchFamily="34" charset="0"/>
                <a:ea typeface="Franklin Gothic Demi" charset="0"/>
                <a:cs typeface="Franklin Gothic Demi" charset="0"/>
              </a:rPr>
              <a:t>Client Name/Project Overview</a:t>
            </a:r>
          </a:p>
        </p:txBody>
      </p:sp>
      <p:grpSp>
        <p:nvGrpSpPr>
          <p:cNvPr id="5" name="Group 4"/>
          <p:cNvGrpSpPr/>
          <p:nvPr/>
        </p:nvGrpSpPr>
        <p:grpSpPr>
          <a:xfrm>
            <a:off x="2319227" y="1117058"/>
            <a:ext cx="8783686" cy="5489804"/>
            <a:chOff x="2459570" y="1468190"/>
            <a:chExt cx="7459444" cy="4662153"/>
          </a:xfrm>
        </p:grpSpPr>
        <p:sp>
          <p:nvSpPr>
            <p:cNvPr id="6" name="Shape 5"/>
            <p:cNvSpPr/>
            <p:nvPr/>
          </p:nvSpPr>
          <p:spPr>
            <a:xfrm>
              <a:off x="2459570" y="1468190"/>
              <a:ext cx="7459444" cy="4662153"/>
            </a:xfrm>
            <a:prstGeom prst="swooshArrow">
              <a:avLst>
                <a:gd name="adj1" fmla="val 25000"/>
                <a:gd name="adj2" fmla="val 25000"/>
              </a:avLst>
            </a:prstGeom>
            <a:solidFill>
              <a:srgbClr val="24CBD3"/>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CA" dirty="0"/>
            </a:p>
          </p:txBody>
        </p:sp>
        <p:sp>
          <p:nvSpPr>
            <p:cNvPr id="8" name="Oval 7"/>
            <p:cNvSpPr/>
            <p:nvPr/>
          </p:nvSpPr>
          <p:spPr>
            <a:xfrm>
              <a:off x="3194325" y="4934966"/>
              <a:ext cx="171567" cy="171567"/>
            </a:xfrm>
            <a:prstGeom prst="ellipse">
              <a:avLst/>
            </a:prstGeom>
            <a:solidFill>
              <a:srgbClr val="6D6E71"/>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14" name="Oval 13"/>
            <p:cNvSpPr/>
            <p:nvPr/>
          </p:nvSpPr>
          <p:spPr>
            <a:xfrm>
              <a:off x="4406485" y="3850550"/>
              <a:ext cx="298377" cy="298377"/>
            </a:xfrm>
            <a:prstGeom prst="ellipse">
              <a:avLst/>
            </a:prstGeom>
            <a:solidFill>
              <a:srgbClr val="D1D3D4"/>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sp>
        <p:sp>
          <p:nvSpPr>
            <p:cNvPr id="16" name="Freeform 15"/>
            <p:cNvSpPr/>
            <p:nvPr/>
          </p:nvSpPr>
          <p:spPr>
            <a:xfrm>
              <a:off x="4555674" y="3999739"/>
              <a:ext cx="1566483" cy="2130603"/>
            </a:xfrm>
            <a:custGeom>
              <a:avLst/>
              <a:gdLst>
                <a:gd name="connsiteX0" fmla="*/ 0 w 1566483"/>
                <a:gd name="connsiteY0" fmla="*/ 0 h 2130603"/>
                <a:gd name="connsiteX1" fmla="*/ 1566483 w 1566483"/>
                <a:gd name="connsiteY1" fmla="*/ 0 h 2130603"/>
                <a:gd name="connsiteX2" fmla="*/ 1566483 w 1566483"/>
                <a:gd name="connsiteY2" fmla="*/ 2130603 h 2130603"/>
                <a:gd name="connsiteX3" fmla="*/ 0 w 1566483"/>
                <a:gd name="connsiteY3" fmla="*/ 2130603 h 2130603"/>
                <a:gd name="connsiteX4" fmla="*/ 0 w 1566483"/>
                <a:gd name="connsiteY4" fmla="*/ 0 h 2130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483" h="2130603">
                  <a:moveTo>
                    <a:pt x="0" y="0"/>
                  </a:moveTo>
                  <a:lnTo>
                    <a:pt x="1566483" y="0"/>
                  </a:lnTo>
                  <a:lnTo>
                    <a:pt x="1566483" y="2130603"/>
                  </a:lnTo>
                  <a:lnTo>
                    <a:pt x="0" y="21306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58104" tIns="0" rIns="0" bIns="0" numCol="1" spcCol="1270" anchor="t" anchorCtr="0">
              <a:noAutofit/>
            </a:bodyPr>
            <a:lstStyle/>
            <a:p>
              <a:pPr lvl="0" algn="l" defTabSz="2889250">
                <a:lnSpc>
                  <a:spcPct val="90000"/>
                </a:lnSpc>
                <a:spcBef>
                  <a:spcPct val="0"/>
                </a:spcBef>
                <a:spcAft>
                  <a:spcPct val="35000"/>
                </a:spcAft>
              </a:pPr>
              <a:r>
                <a:rPr lang="en-US" sz="6500" kern="1200" dirty="0"/>
                <a:t> </a:t>
              </a:r>
            </a:p>
          </p:txBody>
        </p:sp>
        <p:sp>
          <p:nvSpPr>
            <p:cNvPr id="20" name="Oval 19"/>
            <p:cNvSpPr/>
            <p:nvPr/>
          </p:nvSpPr>
          <p:spPr>
            <a:xfrm>
              <a:off x="5954319" y="3051457"/>
              <a:ext cx="395350" cy="395350"/>
            </a:xfrm>
            <a:prstGeom prst="ellipse">
              <a:avLst/>
            </a:prstGeom>
            <a:solidFill>
              <a:srgbClr val="84BF56"/>
            </a:solidFill>
            <a:ln>
              <a:solidFill>
                <a:schemeClr val="bg1"/>
              </a:solid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sp>
        <p:sp>
          <p:nvSpPr>
            <p:cNvPr id="35" name="Freeform 34"/>
            <p:cNvSpPr/>
            <p:nvPr/>
          </p:nvSpPr>
          <p:spPr>
            <a:xfrm>
              <a:off x="6151995" y="3249132"/>
              <a:ext cx="1566483" cy="2881210"/>
            </a:xfrm>
            <a:custGeom>
              <a:avLst/>
              <a:gdLst>
                <a:gd name="connsiteX0" fmla="*/ 0 w 1566483"/>
                <a:gd name="connsiteY0" fmla="*/ 0 h 2881210"/>
                <a:gd name="connsiteX1" fmla="*/ 1566483 w 1566483"/>
                <a:gd name="connsiteY1" fmla="*/ 0 h 2881210"/>
                <a:gd name="connsiteX2" fmla="*/ 1566483 w 1566483"/>
                <a:gd name="connsiteY2" fmla="*/ 2881210 h 2881210"/>
                <a:gd name="connsiteX3" fmla="*/ 0 w 1566483"/>
                <a:gd name="connsiteY3" fmla="*/ 2881210 h 2881210"/>
                <a:gd name="connsiteX4" fmla="*/ 0 w 1566483"/>
                <a:gd name="connsiteY4" fmla="*/ 0 h 2881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483" h="2881210">
                  <a:moveTo>
                    <a:pt x="0" y="0"/>
                  </a:moveTo>
                  <a:lnTo>
                    <a:pt x="1566483" y="0"/>
                  </a:lnTo>
                  <a:lnTo>
                    <a:pt x="1566483" y="2881210"/>
                  </a:lnTo>
                  <a:lnTo>
                    <a:pt x="0" y="28812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09488" tIns="0" rIns="0" bIns="0" numCol="1" spcCol="1270" anchor="t" anchorCtr="0">
              <a:noAutofit/>
            </a:bodyPr>
            <a:lstStyle/>
            <a:p>
              <a:pPr lvl="0" algn="l" defTabSz="2889250">
                <a:lnSpc>
                  <a:spcPct val="90000"/>
                </a:lnSpc>
                <a:spcBef>
                  <a:spcPct val="0"/>
                </a:spcBef>
                <a:spcAft>
                  <a:spcPct val="35000"/>
                </a:spcAft>
              </a:pPr>
              <a:r>
                <a:rPr lang="en-US" sz="6500" kern="1200" dirty="0"/>
                <a:t> </a:t>
              </a:r>
            </a:p>
          </p:txBody>
        </p:sp>
        <p:sp>
          <p:nvSpPr>
            <p:cNvPr id="36" name="Oval 35"/>
            <p:cNvSpPr/>
            <p:nvPr/>
          </p:nvSpPr>
          <p:spPr>
            <a:xfrm>
              <a:off x="7640154" y="2522769"/>
              <a:ext cx="529620" cy="529620"/>
            </a:xfrm>
            <a:prstGeom prst="ellipse">
              <a:avLst/>
            </a:prstGeom>
            <a:solidFill>
              <a:srgbClr val="F37127"/>
            </a:solid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CA" dirty="0"/>
            </a:p>
          </p:txBody>
        </p:sp>
        <p:sp>
          <p:nvSpPr>
            <p:cNvPr id="37" name="Freeform 36"/>
            <p:cNvSpPr/>
            <p:nvPr/>
          </p:nvSpPr>
          <p:spPr>
            <a:xfrm>
              <a:off x="7904964" y="2787579"/>
              <a:ext cx="1566483" cy="3342763"/>
            </a:xfrm>
            <a:custGeom>
              <a:avLst/>
              <a:gdLst>
                <a:gd name="connsiteX0" fmla="*/ 0 w 1566483"/>
                <a:gd name="connsiteY0" fmla="*/ 0 h 3342763"/>
                <a:gd name="connsiteX1" fmla="*/ 1566483 w 1566483"/>
                <a:gd name="connsiteY1" fmla="*/ 0 h 3342763"/>
                <a:gd name="connsiteX2" fmla="*/ 1566483 w 1566483"/>
                <a:gd name="connsiteY2" fmla="*/ 3342763 h 3342763"/>
                <a:gd name="connsiteX3" fmla="*/ 0 w 1566483"/>
                <a:gd name="connsiteY3" fmla="*/ 3342763 h 3342763"/>
                <a:gd name="connsiteX4" fmla="*/ 0 w 1566483"/>
                <a:gd name="connsiteY4" fmla="*/ 0 h 334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6483" h="3342763">
                  <a:moveTo>
                    <a:pt x="0" y="0"/>
                  </a:moveTo>
                  <a:lnTo>
                    <a:pt x="1566483" y="0"/>
                  </a:lnTo>
                  <a:lnTo>
                    <a:pt x="1566483" y="3342763"/>
                  </a:lnTo>
                  <a:lnTo>
                    <a:pt x="0" y="334276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80635" tIns="0" rIns="0" bIns="0" numCol="1" spcCol="1270" anchor="t" anchorCtr="0">
              <a:noAutofit/>
            </a:bodyPr>
            <a:lstStyle/>
            <a:p>
              <a:pPr lvl="0" algn="l" defTabSz="2889250">
                <a:lnSpc>
                  <a:spcPct val="90000"/>
                </a:lnSpc>
                <a:spcBef>
                  <a:spcPct val="0"/>
                </a:spcBef>
                <a:spcAft>
                  <a:spcPct val="35000"/>
                </a:spcAft>
              </a:pPr>
              <a:endParaRPr lang="en-US" sz="6500" kern="1200"/>
            </a:p>
          </p:txBody>
        </p:sp>
      </p:grpSp>
      <p:grpSp>
        <p:nvGrpSpPr>
          <p:cNvPr id="18" name="Group 17">
            <a:extLst>
              <a:ext uri="{FF2B5EF4-FFF2-40B4-BE49-F238E27FC236}">
                <a16:creationId xmlns:a16="http://schemas.microsoft.com/office/drawing/2014/main" id="{212BEFE5-FE8C-41B1-AC05-97DC77D82C59}"/>
              </a:ext>
            </a:extLst>
          </p:cNvPr>
          <p:cNvGrpSpPr/>
          <p:nvPr/>
        </p:nvGrpSpPr>
        <p:grpSpPr>
          <a:xfrm>
            <a:off x="4728047" y="3131228"/>
            <a:ext cx="108000" cy="791122"/>
            <a:chOff x="4728047" y="3131228"/>
            <a:chExt cx="108000" cy="791122"/>
          </a:xfrm>
          <a:solidFill>
            <a:srgbClr val="D1D3D4"/>
          </a:solidFill>
        </p:grpSpPr>
        <p:cxnSp>
          <p:nvCxnSpPr>
            <p:cNvPr id="43" name="Straight Connector 42"/>
            <p:cNvCxnSpPr>
              <a:cxnSpLocks/>
              <a:endCxn id="60" idx="4"/>
            </p:cNvCxnSpPr>
            <p:nvPr/>
          </p:nvCxnSpPr>
          <p:spPr>
            <a:xfrm flipH="1" flipV="1">
              <a:off x="4782047" y="3239228"/>
              <a:ext cx="5398" cy="683122"/>
            </a:xfrm>
            <a:prstGeom prst="line">
              <a:avLst/>
            </a:prstGeom>
            <a:grpFill/>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60" name="Oval 59"/>
            <p:cNvSpPr>
              <a:spLocks noChangeAspect="1"/>
            </p:cNvSpPr>
            <p:nvPr/>
          </p:nvSpPr>
          <p:spPr>
            <a:xfrm>
              <a:off x="4728047" y="3131228"/>
              <a:ext cx="108000" cy="10800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dirty="0"/>
            </a:p>
          </p:txBody>
        </p:sp>
      </p:grpSp>
      <p:grpSp>
        <p:nvGrpSpPr>
          <p:cNvPr id="19" name="Group 18">
            <a:extLst>
              <a:ext uri="{FF2B5EF4-FFF2-40B4-BE49-F238E27FC236}">
                <a16:creationId xmlns:a16="http://schemas.microsoft.com/office/drawing/2014/main" id="{2939DE7B-E68B-4499-BA6F-99530945FC51}"/>
              </a:ext>
            </a:extLst>
          </p:cNvPr>
          <p:cNvGrpSpPr/>
          <p:nvPr/>
        </p:nvGrpSpPr>
        <p:grpSpPr>
          <a:xfrm>
            <a:off x="6634971" y="3446930"/>
            <a:ext cx="108000" cy="941130"/>
            <a:chOff x="6634971" y="3446930"/>
            <a:chExt cx="108000" cy="941130"/>
          </a:xfrm>
          <a:solidFill>
            <a:srgbClr val="84BF56"/>
          </a:solidFill>
        </p:grpSpPr>
        <p:cxnSp>
          <p:nvCxnSpPr>
            <p:cNvPr id="48" name="Straight Connector 47"/>
            <p:cNvCxnSpPr>
              <a:endCxn id="20" idx="4"/>
            </p:cNvCxnSpPr>
            <p:nvPr/>
          </p:nvCxnSpPr>
          <p:spPr>
            <a:xfrm flipH="1" flipV="1">
              <a:off x="6667151" y="3446930"/>
              <a:ext cx="18309" cy="841736"/>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61" name="Oval 60"/>
            <p:cNvSpPr>
              <a:spLocks noChangeAspect="1"/>
            </p:cNvSpPr>
            <p:nvPr/>
          </p:nvSpPr>
          <p:spPr>
            <a:xfrm>
              <a:off x="6634971" y="4280060"/>
              <a:ext cx="108000" cy="10800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grpSp>
        <p:nvGrpSpPr>
          <p:cNvPr id="21" name="Group 20">
            <a:extLst>
              <a:ext uri="{FF2B5EF4-FFF2-40B4-BE49-F238E27FC236}">
                <a16:creationId xmlns:a16="http://schemas.microsoft.com/office/drawing/2014/main" id="{07741F83-3DE2-404E-BA25-6FACDFE8F680}"/>
              </a:ext>
            </a:extLst>
          </p:cNvPr>
          <p:cNvGrpSpPr/>
          <p:nvPr/>
        </p:nvGrpSpPr>
        <p:grpSpPr>
          <a:xfrm>
            <a:off x="8690310" y="2982493"/>
            <a:ext cx="108000" cy="1064383"/>
            <a:chOff x="8690310" y="2982493"/>
            <a:chExt cx="108000" cy="1064383"/>
          </a:xfrm>
          <a:solidFill>
            <a:srgbClr val="F37127"/>
          </a:solidFill>
        </p:grpSpPr>
        <p:cxnSp>
          <p:nvCxnSpPr>
            <p:cNvPr id="52" name="Straight Connector 51"/>
            <p:cNvCxnSpPr>
              <a:stCxn id="62" idx="0"/>
              <a:endCxn id="36" idx="4"/>
            </p:cNvCxnSpPr>
            <p:nvPr/>
          </p:nvCxnSpPr>
          <p:spPr>
            <a:xfrm flipH="1" flipV="1">
              <a:off x="8731318" y="2982493"/>
              <a:ext cx="12992" cy="956383"/>
            </a:xfrm>
            <a:prstGeom prst="line">
              <a:avLst/>
            </a:prstGeom>
            <a:grpFill/>
          </p:spPr>
          <p:style>
            <a:lnRef idx="1">
              <a:schemeClr val="accent1"/>
            </a:lnRef>
            <a:fillRef idx="0">
              <a:schemeClr val="accent1"/>
            </a:fillRef>
            <a:effectRef idx="0">
              <a:schemeClr val="accent1"/>
            </a:effectRef>
            <a:fontRef idx="minor">
              <a:schemeClr val="tx1"/>
            </a:fontRef>
          </p:style>
        </p:cxnSp>
        <p:sp>
          <p:nvSpPr>
            <p:cNvPr id="62" name="Oval 61"/>
            <p:cNvSpPr>
              <a:spLocks noChangeAspect="1"/>
            </p:cNvSpPr>
            <p:nvPr/>
          </p:nvSpPr>
          <p:spPr>
            <a:xfrm>
              <a:off x="8690310" y="3938876"/>
              <a:ext cx="108000" cy="10800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grpSp>
      <p:grpSp>
        <p:nvGrpSpPr>
          <p:cNvPr id="17" name="Group 16">
            <a:extLst>
              <a:ext uri="{FF2B5EF4-FFF2-40B4-BE49-F238E27FC236}">
                <a16:creationId xmlns:a16="http://schemas.microsoft.com/office/drawing/2014/main" id="{7DCD7A83-9534-42F4-8AC1-E392A5CA465F}"/>
              </a:ext>
            </a:extLst>
          </p:cNvPr>
          <p:cNvGrpSpPr/>
          <p:nvPr/>
        </p:nvGrpSpPr>
        <p:grpSpPr>
          <a:xfrm>
            <a:off x="2722207" y="4085339"/>
            <a:ext cx="563226" cy="1113936"/>
            <a:chOff x="2722207" y="4085339"/>
            <a:chExt cx="563226" cy="1113936"/>
          </a:xfrm>
          <a:solidFill>
            <a:srgbClr val="6D6E71"/>
          </a:solidFill>
        </p:grpSpPr>
        <p:cxnSp>
          <p:nvCxnSpPr>
            <p:cNvPr id="44" name="Straight Connector 43"/>
            <p:cNvCxnSpPr>
              <a:cxnSpLocks/>
              <a:stCxn id="8" idx="0"/>
            </p:cNvCxnSpPr>
            <p:nvPr/>
          </p:nvCxnSpPr>
          <p:spPr>
            <a:xfrm flipH="1" flipV="1">
              <a:off x="3282430" y="4139339"/>
              <a:ext cx="3003" cy="1059936"/>
            </a:xfrm>
            <a:prstGeom prst="line">
              <a:avLst/>
            </a:prstGeom>
            <a:grp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5BACD6DC-9521-44CB-86BA-20DF65649647}"/>
                </a:ext>
              </a:extLst>
            </p:cNvPr>
            <p:cNvCxnSpPr>
              <a:cxnSpLocks/>
            </p:cNvCxnSpPr>
            <p:nvPr/>
          </p:nvCxnSpPr>
          <p:spPr>
            <a:xfrm flipH="1">
              <a:off x="2722207" y="4144589"/>
              <a:ext cx="556299" cy="0"/>
            </a:xfrm>
            <a:prstGeom prst="line">
              <a:avLst/>
            </a:prstGeom>
            <a:grpFill/>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9" name="Oval 38">
              <a:extLst>
                <a:ext uri="{FF2B5EF4-FFF2-40B4-BE49-F238E27FC236}">
                  <a16:creationId xmlns:a16="http://schemas.microsoft.com/office/drawing/2014/main" id="{0352F993-36B9-40B3-A87E-5BB5FECBA7E4}"/>
                </a:ext>
              </a:extLst>
            </p:cNvPr>
            <p:cNvSpPr>
              <a:spLocks noChangeAspect="1"/>
            </p:cNvSpPr>
            <p:nvPr/>
          </p:nvSpPr>
          <p:spPr>
            <a:xfrm>
              <a:off x="2725266" y="4085339"/>
              <a:ext cx="108000" cy="108000"/>
            </a:xfrm>
            <a:prstGeom prst="ellipse">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grpSp>
    </p:spTree>
    <p:extLst>
      <p:ext uri="{BB962C8B-B14F-4D97-AF65-F5344CB8AC3E}">
        <p14:creationId xmlns:p14="http://schemas.microsoft.com/office/powerpoint/2010/main" val="39995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7487934" y="1529172"/>
            <a:ext cx="4815285" cy="4185829"/>
            <a:chOff x="428228" y="1757468"/>
            <a:chExt cx="4815285" cy="4185829"/>
          </a:xfrm>
        </p:grpSpPr>
        <p:sp>
          <p:nvSpPr>
            <p:cNvPr id="17" name="Oval 16"/>
            <p:cNvSpPr/>
            <p:nvPr/>
          </p:nvSpPr>
          <p:spPr>
            <a:xfrm>
              <a:off x="448879" y="1757469"/>
              <a:ext cx="669904" cy="669904"/>
            </a:xfrm>
            <a:prstGeom prst="ellipse">
              <a:avLst/>
            </a:prstGeom>
            <a:solidFill>
              <a:srgbClr val="24CBD3"/>
            </a:solidFill>
            <a:ln>
              <a:solidFill>
                <a:srgbClr val="24CBD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FFFFFF"/>
                  </a:solidFill>
                  <a:latin typeface="Corbel" panose="020B0503020204020204" pitchFamily="34" charset="0"/>
                  <a:ea typeface="Franklin Gothic Book" charset="0"/>
                  <a:cs typeface="Franklin Gothic Book" charset="0"/>
                </a:rPr>
                <a:t>1</a:t>
              </a:r>
            </a:p>
          </p:txBody>
        </p:sp>
        <p:sp>
          <p:nvSpPr>
            <p:cNvPr id="26" name="Oval 25"/>
            <p:cNvSpPr/>
            <p:nvPr/>
          </p:nvSpPr>
          <p:spPr>
            <a:xfrm>
              <a:off x="448879" y="2929444"/>
              <a:ext cx="669904" cy="669904"/>
            </a:xfrm>
            <a:prstGeom prst="ellipse">
              <a:avLst/>
            </a:prstGeom>
            <a:solidFill>
              <a:srgbClr val="6D6E71"/>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FFFFFF"/>
                  </a:solidFill>
                  <a:latin typeface="Corbel" panose="020B0503020204020204" pitchFamily="34" charset="0"/>
                  <a:ea typeface="Franklin Gothic Book" charset="0"/>
                  <a:cs typeface="Franklin Gothic Book" charset="0"/>
                </a:rPr>
                <a:t>2</a:t>
              </a:r>
            </a:p>
          </p:txBody>
        </p:sp>
        <p:sp>
          <p:nvSpPr>
            <p:cNvPr id="29" name="Oval 28"/>
            <p:cNvSpPr/>
            <p:nvPr/>
          </p:nvSpPr>
          <p:spPr>
            <a:xfrm>
              <a:off x="448879" y="4101419"/>
              <a:ext cx="669904" cy="669904"/>
            </a:xfrm>
            <a:prstGeom prst="ellipse">
              <a:avLst/>
            </a:prstGeom>
            <a:solidFill>
              <a:srgbClr val="84BF56"/>
            </a:solidFill>
            <a:ln>
              <a:solidFill>
                <a:srgbClr val="A0CD3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rgbClr val="FFFFFF"/>
                  </a:solidFill>
                  <a:latin typeface="Corbel" panose="020B0503020204020204" pitchFamily="34" charset="0"/>
                  <a:ea typeface="Franklin Gothic Book" charset="0"/>
                  <a:cs typeface="Franklin Gothic Book" charset="0"/>
                </a:rPr>
                <a:t>3</a:t>
              </a:r>
            </a:p>
          </p:txBody>
        </p:sp>
        <p:sp>
          <p:nvSpPr>
            <p:cNvPr id="32" name="Oval 31"/>
            <p:cNvSpPr/>
            <p:nvPr/>
          </p:nvSpPr>
          <p:spPr>
            <a:xfrm>
              <a:off x="428228" y="5273393"/>
              <a:ext cx="669904" cy="669904"/>
            </a:xfrm>
            <a:prstGeom prst="ellipse">
              <a:avLst/>
            </a:prstGeom>
            <a:solidFill>
              <a:srgbClr val="F37127"/>
            </a:solidFill>
            <a:ln>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200" dirty="0">
                  <a:solidFill>
                    <a:schemeClr val="bg1"/>
                  </a:solidFill>
                  <a:latin typeface="Corbel" panose="020B0503020204020204" pitchFamily="34" charset="0"/>
                  <a:ea typeface="Franklin Gothic Book" charset="0"/>
                  <a:cs typeface="Franklin Gothic Book" charset="0"/>
                </a:rPr>
                <a:t>4</a:t>
              </a:r>
            </a:p>
          </p:txBody>
        </p:sp>
        <p:sp>
          <p:nvSpPr>
            <p:cNvPr id="18" name="TextBox 17"/>
            <p:cNvSpPr txBox="1"/>
            <p:nvPr/>
          </p:nvSpPr>
          <p:spPr>
            <a:xfrm>
              <a:off x="1326737" y="1757468"/>
              <a:ext cx="3916776" cy="523220"/>
            </a:xfrm>
            <a:prstGeom prst="rect">
              <a:avLst/>
            </a:prstGeom>
            <a:noFill/>
          </p:spPr>
          <p:txBody>
            <a:bodyPr wrap="square" numCol="1" rtlCol="0">
              <a:noAutofit/>
            </a:bodyPr>
            <a:lstStyle/>
            <a:p>
              <a:pPr lvl="0">
                <a:buClr>
                  <a:srgbClr val="000000">
                    <a:lumMod val="85000"/>
                    <a:lumOff val="15000"/>
                  </a:srgbClr>
                </a:buClr>
                <a:buSzPct val="75000"/>
                <a:defRPr/>
              </a:pPr>
              <a:r>
                <a:rPr lang="en-US" sz="1400" b="1" dirty="0">
                  <a:solidFill>
                    <a:srgbClr val="000000">
                      <a:lumMod val="85000"/>
                      <a:lumOff val="15000"/>
                    </a:srgbClr>
                  </a:solidFill>
                  <a:latin typeface="Corbel" panose="020B0503020204020204" pitchFamily="34" charset="0"/>
                  <a:ea typeface="Arial" charset="0"/>
                  <a:cs typeface="Arial" charset="0"/>
                </a:rPr>
                <a:t>Q# Key Deliverables</a:t>
              </a:r>
            </a:p>
            <a:p>
              <a:pPr lvl="0">
                <a:buClr>
                  <a:srgbClr val="000000">
                    <a:lumMod val="85000"/>
                    <a:lumOff val="15000"/>
                  </a:srgbClr>
                </a:buClr>
                <a:buSzPct val="75000"/>
                <a:defRPr/>
              </a:pPr>
              <a:r>
                <a:rPr lang="en-US" sz="1400" dirty="0">
                  <a:solidFill>
                    <a:srgbClr val="000000">
                      <a:lumMod val="85000"/>
                      <a:lumOff val="15000"/>
                    </a:srgbClr>
                  </a:solidFill>
                  <a:latin typeface="Corbel" panose="020B0503020204020204" pitchFamily="34" charset="0"/>
                  <a:ea typeface="Arial" charset="0"/>
                  <a:cs typeface="Arial" charset="0"/>
                </a:rPr>
                <a:t>Details about key deliverable</a:t>
              </a:r>
              <a:endParaRPr lang="en-US" sz="1400" b="1" dirty="0">
                <a:solidFill>
                  <a:srgbClr val="000000">
                    <a:lumMod val="85000"/>
                    <a:lumOff val="15000"/>
                  </a:srgbClr>
                </a:solidFill>
                <a:latin typeface="Corbel" panose="020B0503020204020204" pitchFamily="34" charset="0"/>
                <a:ea typeface="Arial" charset="0"/>
                <a:cs typeface="Arial" charset="0"/>
              </a:endParaRPr>
            </a:p>
          </p:txBody>
        </p:sp>
        <p:sp>
          <p:nvSpPr>
            <p:cNvPr id="19" name="TextBox 18"/>
            <p:cNvSpPr txBox="1"/>
            <p:nvPr/>
          </p:nvSpPr>
          <p:spPr>
            <a:xfrm>
              <a:off x="1326737" y="2935485"/>
              <a:ext cx="3916776" cy="523220"/>
            </a:xfrm>
            <a:prstGeom prst="rect">
              <a:avLst/>
            </a:prstGeom>
            <a:noFill/>
          </p:spPr>
          <p:txBody>
            <a:bodyPr wrap="square" numCol="1" rtlCol="0">
              <a:noAutofit/>
            </a:bodyPr>
            <a:lstStyle/>
            <a:p>
              <a:pPr lvl="0">
                <a:buClr>
                  <a:srgbClr val="000000">
                    <a:lumMod val="85000"/>
                    <a:lumOff val="15000"/>
                  </a:srgbClr>
                </a:buClr>
                <a:buSzPct val="75000"/>
                <a:defRPr/>
              </a:pPr>
              <a:r>
                <a:rPr lang="en-US" sz="1400" b="1" dirty="0">
                  <a:solidFill>
                    <a:srgbClr val="000000">
                      <a:lumMod val="85000"/>
                      <a:lumOff val="15000"/>
                    </a:srgbClr>
                  </a:solidFill>
                  <a:latin typeface="Corbel" panose="020B0503020204020204" pitchFamily="34" charset="0"/>
                  <a:ea typeface="Arial" charset="0"/>
                  <a:cs typeface="Arial" charset="0"/>
                </a:rPr>
                <a:t>Q# Key Deliverables</a:t>
              </a:r>
            </a:p>
            <a:p>
              <a:pPr lvl="0">
                <a:buClr>
                  <a:srgbClr val="000000">
                    <a:lumMod val="85000"/>
                    <a:lumOff val="15000"/>
                  </a:srgbClr>
                </a:buClr>
                <a:buSzPct val="75000"/>
                <a:defRPr/>
              </a:pPr>
              <a:r>
                <a:rPr lang="en-US" sz="1400" dirty="0">
                  <a:solidFill>
                    <a:srgbClr val="000000">
                      <a:lumMod val="85000"/>
                      <a:lumOff val="15000"/>
                    </a:srgbClr>
                  </a:solidFill>
                  <a:latin typeface="Corbel" panose="020B0503020204020204" pitchFamily="34" charset="0"/>
                  <a:ea typeface="Arial" charset="0"/>
                  <a:cs typeface="Arial" charset="0"/>
                </a:rPr>
                <a:t>Details about key deliverable</a:t>
              </a:r>
              <a:endParaRPr lang="en-US" sz="1400" b="1" dirty="0">
                <a:solidFill>
                  <a:srgbClr val="000000">
                    <a:lumMod val="85000"/>
                    <a:lumOff val="15000"/>
                  </a:srgbClr>
                </a:solidFill>
                <a:latin typeface="Corbel" panose="020B0503020204020204" pitchFamily="34" charset="0"/>
                <a:ea typeface="Arial" charset="0"/>
                <a:cs typeface="Arial" charset="0"/>
              </a:endParaRPr>
            </a:p>
          </p:txBody>
        </p:sp>
        <p:sp>
          <p:nvSpPr>
            <p:cNvPr id="20" name="TextBox 19"/>
            <p:cNvSpPr txBox="1"/>
            <p:nvPr/>
          </p:nvSpPr>
          <p:spPr>
            <a:xfrm>
              <a:off x="1326737" y="4075007"/>
              <a:ext cx="3916776" cy="523220"/>
            </a:xfrm>
            <a:prstGeom prst="rect">
              <a:avLst/>
            </a:prstGeom>
            <a:noFill/>
          </p:spPr>
          <p:txBody>
            <a:bodyPr wrap="square" numCol="1" rtlCol="0">
              <a:noAutofit/>
            </a:bodyPr>
            <a:lstStyle/>
            <a:p>
              <a:pPr lvl="0">
                <a:buClr>
                  <a:srgbClr val="000000">
                    <a:lumMod val="85000"/>
                    <a:lumOff val="15000"/>
                  </a:srgbClr>
                </a:buClr>
                <a:buSzPct val="75000"/>
                <a:defRPr/>
              </a:pPr>
              <a:r>
                <a:rPr lang="en-US" sz="1400" b="1" dirty="0">
                  <a:solidFill>
                    <a:srgbClr val="000000">
                      <a:lumMod val="85000"/>
                      <a:lumOff val="15000"/>
                    </a:srgbClr>
                  </a:solidFill>
                  <a:latin typeface="Corbel" panose="020B0503020204020204" pitchFamily="34" charset="0"/>
                  <a:ea typeface="Arial" charset="0"/>
                  <a:cs typeface="Arial" charset="0"/>
                </a:rPr>
                <a:t>Q# Key Deliverables</a:t>
              </a:r>
            </a:p>
            <a:p>
              <a:pPr lvl="0">
                <a:buClr>
                  <a:srgbClr val="000000">
                    <a:lumMod val="85000"/>
                    <a:lumOff val="15000"/>
                  </a:srgbClr>
                </a:buClr>
                <a:buSzPct val="75000"/>
                <a:defRPr/>
              </a:pPr>
              <a:r>
                <a:rPr lang="en-US" sz="1400" dirty="0">
                  <a:solidFill>
                    <a:srgbClr val="000000">
                      <a:lumMod val="85000"/>
                      <a:lumOff val="15000"/>
                    </a:srgbClr>
                  </a:solidFill>
                  <a:latin typeface="Corbel" panose="020B0503020204020204" pitchFamily="34" charset="0"/>
                  <a:ea typeface="Arial" charset="0"/>
                  <a:cs typeface="Arial" charset="0"/>
                </a:rPr>
                <a:t>Details about key deliverable</a:t>
              </a:r>
              <a:endParaRPr lang="en-US" sz="1400" b="1" dirty="0">
                <a:solidFill>
                  <a:srgbClr val="000000">
                    <a:lumMod val="85000"/>
                    <a:lumOff val="15000"/>
                  </a:srgbClr>
                </a:solidFill>
                <a:latin typeface="Corbel" panose="020B0503020204020204" pitchFamily="34" charset="0"/>
                <a:ea typeface="Arial" charset="0"/>
                <a:cs typeface="Arial" charset="0"/>
              </a:endParaRPr>
            </a:p>
          </p:txBody>
        </p:sp>
        <p:sp>
          <p:nvSpPr>
            <p:cNvPr id="21" name="TextBox 20"/>
            <p:cNvSpPr txBox="1"/>
            <p:nvPr/>
          </p:nvSpPr>
          <p:spPr>
            <a:xfrm>
              <a:off x="1321387" y="5273393"/>
              <a:ext cx="3916776" cy="523220"/>
            </a:xfrm>
            <a:prstGeom prst="rect">
              <a:avLst/>
            </a:prstGeom>
            <a:noFill/>
          </p:spPr>
          <p:txBody>
            <a:bodyPr wrap="square" numCol="1" rtlCol="0">
              <a:noAutofit/>
            </a:bodyPr>
            <a:lstStyle/>
            <a:p>
              <a:pPr lvl="0">
                <a:buClr>
                  <a:srgbClr val="000000">
                    <a:lumMod val="85000"/>
                    <a:lumOff val="15000"/>
                  </a:srgbClr>
                </a:buClr>
                <a:buSzPct val="75000"/>
                <a:defRPr/>
              </a:pPr>
              <a:r>
                <a:rPr lang="en-US" sz="1400" b="1" dirty="0">
                  <a:solidFill>
                    <a:srgbClr val="000000">
                      <a:lumMod val="85000"/>
                      <a:lumOff val="15000"/>
                    </a:srgbClr>
                  </a:solidFill>
                  <a:latin typeface="Corbel" panose="020B0503020204020204" pitchFamily="34" charset="0"/>
                  <a:ea typeface="Arial" charset="0"/>
                  <a:cs typeface="Arial" charset="0"/>
                </a:rPr>
                <a:t>Q# Key Deliverables</a:t>
              </a:r>
            </a:p>
            <a:p>
              <a:pPr lvl="0">
                <a:buClr>
                  <a:srgbClr val="000000">
                    <a:lumMod val="85000"/>
                    <a:lumOff val="15000"/>
                  </a:srgbClr>
                </a:buClr>
                <a:buSzPct val="75000"/>
                <a:defRPr/>
              </a:pPr>
              <a:r>
                <a:rPr lang="en-US" sz="1400" dirty="0">
                  <a:solidFill>
                    <a:srgbClr val="000000">
                      <a:lumMod val="85000"/>
                      <a:lumOff val="15000"/>
                    </a:srgbClr>
                  </a:solidFill>
                  <a:latin typeface="Corbel" panose="020B0503020204020204" pitchFamily="34" charset="0"/>
                  <a:ea typeface="Arial" charset="0"/>
                  <a:cs typeface="Arial" charset="0"/>
                </a:rPr>
                <a:t>Details about key deliverable</a:t>
              </a:r>
              <a:endParaRPr lang="en-US" sz="1400" b="1" dirty="0">
                <a:solidFill>
                  <a:srgbClr val="000000">
                    <a:lumMod val="85000"/>
                    <a:lumOff val="15000"/>
                  </a:srgbClr>
                </a:solidFill>
                <a:latin typeface="Corbel" panose="020B0503020204020204" pitchFamily="34" charset="0"/>
                <a:ea typeface="Arial" charset="0"/>
                <a:cs typeface="Arial" charset="0"/>
              </a:endParaRPr>
            </a:p>
          </p:txBody>
        </p:sp>
      </p:grpSp>
      <p:sp>
        <p:nvSpPr>
          <p:cNvPr id="3" name="Rectangle 2"/>
          <p:cNvSpPr/>
          <p:nvPr/>
        </p:nvSpPr>
        <p:spPr>
          <a:xfrm>
            <a:off x="780673" y="1756674"/>
            <a:ext cx="3953528" cy="2971800"/>
          </a:xfrm>
          <a:prstGeom prst="rect">
            <a:avLst/>
          </a:prstGeom>
          <a:solidFill>
            <a:schemeClr val="bg1"/>
          </a:solidFill>
          <a:ln w="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653460" y="3209650"/>
            <a:ext cx="3953528" cy="2971800"/>
          </a:xfrm>
          <a:prstGeom prst="rect">
            <a:avLst/>
          </a:prstGeom>
          <a:solidFill>
            <a:schemeClr val="accent4">
              <a:lumMod val="20000"/>
              <a:lumOff val="80000"/>
            </a:schemeClr>
          </a:solidFill>
          <a:ln w="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429762" y="4908849"/>
            <a:ext cx="2155467" cy="957985"/>
          </a:xfrm>
          <a:prstGeom prst="rect">
            <a:avLst/>
          </a:prstGeom>
          <a:solidFill>
            <a:srgbClr val="24CBD3"/>
          </a:solidFill>
          <a:ln>
            <a:solidFill>
              <a:srgbClr val="24CBD3"/>
            </a:solidFill>
            <a:prstDash val="sysDash"/>
          </a:ln>
        </p:spPr>
        <p:txBody>
          <a:bodyPr wrap="square" rtlCol="0">
            <a:noAutofit/>
          </a:bodyPr>
          <a:lstStyle/>
          <a:p>
            <a:pPr algn="ctr"/>
            <a:r>
              <a:rPr lang="en-US" dirty="0">
                <a:solidFill>
                  <a:schemeClr val="bg1"/>
                </a:solidFill>
                <a:latin typeface="Corbel" panose="020B0503020204020204" pitchFamily="34" charset="0"/>
                <a:ea typeface="Franklin Gothic Book" charset="0"/>
                <a:cs typeface="Franklin Gothic Book" charset="0"/>
              </a:rPr>
              <a:t>Add dashboards or screengrabs of project materials</a:t>
            </a:r>
          </a:p>
        </p:txBody>
      </p:sp>
      <p:sp>
        <p:nvSpPr>
          <p:cNvPr id="23" name="TextBox 22"/>
          <p:cNvSpPr txBox="1"/>
          <p:nvPr/>
        </p:nvSpPr>
        <p:spPr>
          <a:xfrm>
            <a:off x="2569234" y="342743"/>
            <a:ext cx="6008096" cy="395173"/>
          </a:xfrm>
          <a:prstGeom prst="rect">
            <a:avLst/>
          </a:prstGeom>
          <a:noFill/>
        </p:spPr>
        <p:txBody>
          <a:bodyPr wrap="square" rtlCol="0">
            <a:spAutoFit/>
          </a:bodyPr>
          <a:lstStyle/>
          <a:p>
            <a:pPr>
              <a:lnSpc>
                <a:spcPct val="80000"/>
              </a:lnSpc>
            </a:pPr>
            <a:r>
              <a:rPr lang="en-US" sz="2400" b="1" dirty="0">
                <a:solidFill>
                  <a:srgbClr val="6D6E71"/>
                </a:solidFill>
                <a:latin typeface="Corbel" panose="020B0503020204020204" pitchFamily="34" charset="0"/>
                <a:ea typeface="Franklin Gothic Demi" charset="0"/>
                <a:cs typeface="Franklin Gothic Demi" charset="0"/>
              </a:rPr>
              <a:t>Q# Key Deliverables Detail</a:t>
            </a:r>
          </a:p>
        </p:txBody>
      </p:sp>
    </p:spTree>
    <p:extLst>
      <p:ext uri="{BB962C8B-B14F-4D97-AF65-F5344CB8AC3E}">
        <p14:creationId xmlns:p14="http://schemas.microsoft.com/office/powerpoint/2010/main" val="992307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4"/>
          <p:cNvSpPr txBox="1">
            <a:spLocks noChangeArrowheads="1"/>
          </p:cNvSpPr>
          <p:nvPr/>
        </p:nvSpPr>
        <p:spPr bwMode="auto">
          <a:xfrm>
            <a:off x="8189260" y="3519886"/>
            <a:ext cx="352312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algn="r" eaLnBrk="1" hangingPunct="1">
              <a:spcBef>
                <a:spcPct val="0"/>
              </a:spcBef>
              <a:buFontTx/>
              <a:buNone/>
            </a:pPr>
            <a:r>
              <a:rPr lang="en-US" altLang="en-US" i="1" dirty="0">
                <a:solidFill>
                  <a:srgbClr val="6D6E71"/>
                </a:solidFill>
                <a:latin typeface="Corbel" panose="020B0503020204020204" pitchFamily="34" charset="0"/>
                <a:ea typeface="Arial" charset="0"/>
                <a:cs typeface="Arial" charset="0"/>
              </a:rPr>
              <a:t>“Testimonial from the Customer”</a:t>
            </a:r>
          </a:p>
          <a:p>
            <a:pPr algn="r" eaLnBrk="1" hangingPunct="1">
              <a:spcBef>
                <a:spcPct val="0"/>
              </a:spcBef>
              <a:buFontTx/>
              <a:buNone/>
            </a:pPr>
            <a:endParaRPr lang="en-US" sz="2000" dirty="0">
              <a:solidFill>
                <a:srgbClr val="6D6E71"/>
              </a:solidFill>
              <a:latin typeface="Corbel" panose="020B0503020204020204" pitchFamily="34" charset="0"/>
              <a:ea typeface="Arial" charset="0"/>
              <a:cs typeface="Arial" charset="0"/>
            </a:endParaRPr>
          </a:p>
          <a:p>
            <a:pPr algn="r" eaLnBrk="1" hangingPunct="1">
              <a:spcBef>
                <a:spcPct val="0"/>
              </a:spcBef>
              <a:buFontTx/>
              <a:buNone/>
            </a:pPr>
            <a:r>
              <a:rPr lang="en-US" sz="2000" dirty="0">
                <a:solidFill>
                  <a:srgbClr val="6D6E71"/>
                </a:solidFill>
                <a:latin typeface="Corbel" panose="020B0503020204020204" pitchFamily="34" charset="0"/>
                <a:ea typeface="Arial" charset="0"/>
                <a:cs typeface="Arial" charset="0"/>
              </a:rPr>
              <a:t>—</a:t>
            </a:r>
            <a:r>
              <a:rPr lang="en-US" altLang="en-US" sz="2000" b="1" dirty="0">
                <a:solidFill>
                  <a:srgbClr val="6D6E71"/>
                </a:solidFill>
                <a:latin typeface="Corbel" panose="020B0503020204020204" pitchFamily="34" charset="0"/>
                <a:ea typeface="Arial" charset="0"/>
                <a:cs typeface="Arial" charset="0"/>
              </a:rPr>
              <a:t>Name, </a:t>
            </a:r>
            <a:r>
              <a:rPr lang="en-US" altLang="en-US" sz="2000" dirty="0">
                <a:solidFill>
                  <a:srgbClr val="6D6E71"/>
                </a:solidFill>
                <a:latin typeface="Corbel" panose="020B0503020204020204" pitchFamily="34" charset="0"/>
                <a:ea typeface="Arial" charset="0"/>
                <a:cs typeface="Arial" charset="0"/>
              </a:rPr>
              <a:t>Title</a:t>
            </a:r>
          </a:p>
        </p:txBody>
      </p:sp>
      <p:sp>
        <p:nvSpPr>
          <p:cNvPr id="25" name="TextBox 24"/>
          <p:cNvSpPr txBox="1"/>
          <p:nvPr/>
        </p:nvSpPr>
        <p:spPr>
          <a:xfrm>
            <a:off x="2569234" y="342743"/>
            <a:ext cx="6008096" cy="395173"/>
          </a:xfrm>
          <a:prstGeom prst="rect">
            <a:avLst/>
          </a:prstGeom>
          <a:noFill/>
        </p:spPr>
        <p:txBody>
          <a:bodyPr wrap="square" rtlCol="0">
            <a:spAutoFit/>
          </a:bodyPr>
          <a:lstStyle/>
          <a:p>
            <a:pPr>
              <a:lnSpc>
                <a:spcPct val="80000"/>
              </a:lnSpc>
            </a:pPr>
            <a:r>
              <a:rPr lang="en-US" sz="2400" b="1" dirty="0">
                <a:solidFill>
                  <a:srgbClr val="6D6E71"/>
                </a:solidFill>
                <a:latin typeface="Corbel" panose="020B0503020204020204" pitchFamily="34" charset="0"/>
                <a:ea typeface="Franklin Gothic Demi" charset="0"/>
                <a:cs typeface="Franklin Gothic Demi" charset="0"/>
              </a:rPr>
              <a:t>Business Impact or Metrics Detail #1</a:t>
            </a:r>
          </a:p>
        </p:txBody>
      </p:sp>
      <p:graphicFrame>
        <p:nvGraphicFramePr>
          <p:cNvPr id="36" name="Chart 35"/>
          <p:cNvGraphicFramePr/>
          <p:nvPr>
            <p:extLst>
              <p:ext uri="{D42A27DB-BD31-4B8C-83A1-F6EECF244321}">
                <p14:modId xmlns:p14="http://schemas.microsoft.com/office/powerpoint/2010/main" val="403461489"/>
              </p:ext>
            </p:extLst>
          </p:nvPr>
        </p:nvGraphicFramePr>
        <p:xfrm>
          <a:off x="658813" y="1492623"/>
          <a:ext cx="6992471" cy="4215403"/>
        </p:xfrm>
        <a:graphic>
          <a:graphicData uri="http://schemas.openxmlformats.org/drawingml/2006/chart">
            <c:chart xmlns:c="http://schemas.openxmlformats.org/drawingml/2006/chart" xmlns:r="http://schemas.openxmlformats.org/officeDocument/2006/relationships" r:id="rId2"/>
          </a:graphicData>
        </a:graphic>
      </p:graphicFrame>
      <p:sp>
        <p:nvSpPr>
          <p:cNvPr id="10" name="Oval Callout 9"/>
          <p:cNvSpPr/>
          <p:nvPr/>
        </p:nvSpPr>
        <p:spPr>
          <a:xfrm>
            <a:off x="10488706" y="2299448"/>
            <a:ext cx="1021977" cy="726141"/>
          </a:xfrm>
          <a:prstGeom prst="wedgeEllipseCallout">
            <a:avLst>
              <a:gd name="adj1" fmla="val 23904"/>
              <a:gd name="adj2" fmla="val 66204"/>
            </a:avLst>
          </a:prstGeom>
          <a:solidFill>
            <a:srgbClr val="24C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Callout 36"/>
          <p:cNvSpPr/>
          <p:nvPr/>
        </p:nvSpPr>
        <p:spPr>
          <a:xfrm>
            <a:off x="9888071" y="2519083"/>
            <a:ext cx="1021977" cy="726141"/>
          </a:xfrm>
          <a:prstGeom prst="wedgeEllipseCallout">
            <a:avLst>
              <a:gd name="adj1" fmla="val -19517"/>
              <a:gd name="adj2" fmla="val 66204"/>
            </a:avLst>
          </a:prstGeom>
          <a:solidFill>
            <a:srgbClr val="6D6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010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QBR  1">
      <a:dk1>
        <a:srgbClr val="000000"/>
      </a:dk1>
      <a:lt1>
        <a:srgbClr val="FFFFFF"/>
      </a:lt1>
      <a:dk2>
        <a:srgbClr val="00426A"/>
      </a:dk2>
      <a:lt2>
        <a:srgbClr val="E7E6E6"/>
      </a:lt2>
      <a:accent1>
        <a:srgbClr val="243551"/>
      </a:accent1>
      <a:accent2>
        <a:srgbClr val="096087"/>
      </a:accent2>
      <a:accent3>
        <a:srgbClr val="4D80E0"/>
      </a:accent3>
      <a:accent4>
        <a:srgbClr val="C7C7C7"/>
      </a:accent4>
      <a:accent5>
        <a:srgbClr val="FE5348"/>
      </a:accent5>
      <a:accent6>
        <a:srgbClr val="01BDC3"/>
      </a:accent6>
      <a:hlink>
        <a:srgbClr val="096087"/>
      </a:hlink>
      <a:folHlink>
        <a:srgbClr val="C7C7C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9542</TotalTime>
  <Words>768</Words>
  <Application>Microsoft Office PowerPoint</Application>
  <PresentationFormat>Widescreen</PresentationFormat>
  <Paragraphs>167</Paragraphs>
  <Slides>14</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Century Gothic</vt:lpstr>
      <vt:lpstr>Corbel</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Beacon QBR Template</dc:title>
  <dc:subject/>
  <dc:creator>Sales Beacon</dc:creator>
  <cp:keywords/>
  <dc:description/>
  <cp:lastModifiedBy>Marissa Sharp</cp:lastModifiedBy>
  <cp:revision>424</cp:revision>
  <dcterms:created xsi:type="dcterms:W3CDTF">2016-09-13T00:13:43Z</dcterms:created>
  <dcterms:modified xsi:type="dcterms:W3CDTF">2021-04-06T13:32:44Z</dcterms:modified>
  <cp:category/>
</cp:coreProperties>
</file>